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8F748-8455-4856-B5DF-E56587672D71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F2A97-9D28-40F4-9726-B4A00169D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DA076-EEF2-4592-BDD4-9CD2D5E92CB0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2675B-351C-4ABB-9974-7FCBEF865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9CCB4-2D05-4436-BA10-93A37AFF5EBB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8E04-3F32-44B3-B3CD-61E1A39FE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0A391-B8AA-43EF-9308-7FB6A51200F7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1E11-9B10-429A-96F0-9735256F5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225A4-18BB-4AF8-8915-7D53CC35BA85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E69E8-C9F2-4066-B992-667DB05AF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2DE1-B6E4-44C1-9510-76231B2BDD67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BC8C5-9121-4135-AAF9-95AB42304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E3DF-1B01-4F04-BE15-291003CF864C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AB1FD-08EE-4423-B629-649737DA7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17138-76CC-4160-89AA-299C6F78D747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D5844-6C3F-4457-8FA6-D37E0F6A9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12C90-2D87-46AE-BE7E-EB56213BC41B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FC60-28E0-4CFB-B283-61EF5B6F7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4316C-49AE-47AF-ABC4-5245981AA490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D89-4243-46F7-BCD9-35D918E6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BC08B-9B64-4FA1-BE23-CD385888EFCD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EBD51-79A3-40F9-9BFE-953C4BDB4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0596D6-4053-4A8F-B36A-3E3E1ED2F57D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F3191-1CA4-49B8-BC5A-2AB1DA5B3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  <a:latin typeface="Arial" charset="0"/>
              </a:rPr>
              <a:t>ИЗГОТОВЛЕНИЕ ТАБУРЕТА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6" descr="3787_6784_superbi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838200"/>
            <a:ext cx="45720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0063" y="571500"/>
            <a:ext cx="1571625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крышка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92725" y="3213100"/>
            <a:ext cx="1928813" cy="588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проножка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64163" y="1557338"/>
            <a:ext cx="1214437" cy="5889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царга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19700" y="4581525"/>
            <a:ext cx="1512888" cy="588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ножка</a:t>
            </a:r>
            <a:endParaRPr lang="ru-RU" sz="3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071688" y="928688"/>
            <a:ext cx="428625" cy="428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1" idx="1"/>
          </p:cNvCxnSpPr>
          <p:nvPr/>
        </p:nvCxnSpPr>
        <p:spPr>
          <a:xfrm rot="10800000" flipV="1">
            <a:off x="4435475" y="3508375"/>
            <a:ext cx="857250" cy="65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2" idx="1"/>
          </p:cNvCxnSpPr>
          <p:nvPr/>
        </p:nvCxnSpPr>
        <p:spPr>
          <a:xfrm rot="10800000" flipV="1">
            <a:off x="4506913" y="1852613"/>
            <a:ext cx="857250" cy="27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3" idx="1"/>
          </p:cNvCxnSpPr>
          <p:nvPr/>
        </p:nvCxnSpPr>
        <p:spPr>
          <a:xfrm rot="10800000">
            <a:off x="4648200" y="4870450"/>
            <a:ext cx="571500" cy="6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 descr="таб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285750"/>
            <a:ext cx="1531938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4" descr="44 копия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357188"/>
            <a:ext cx="2144713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6" descr="77 копия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0"/>
            <a:ext cx="22796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7" descr="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3214688"/>
            <a:ext cx="642937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10" descr="прон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1143000"/>
            <a:ext cx="32146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Рисунок 11" descr="цара копия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50" y="857250"/>
            <a:ext cx="294798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12" descr="но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0" y="3043238"/>
            <a:ext cx="2143125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Box 13"/>
          <p:cNvSpPr txBox="1">
            <a:spLocks noChangeArrowheads="1"/>
          </p:cNvSpPr>
          <p:nvPr/>
        </p:nvSpPr>
        <p:spPr bwMode="auto">
          <a:xfrm flipH="1">
            <a:off x="3214688" y="2928938"/>
            <a:ext cx="3825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10</a:t>
            </a:r>
          </a:p>
        </p:txBody>
      </p:sp>
      <p:sp>
        <p:nvSpPr>
          <p:cNvPr id="15369" name="TextBox 14"/>
          <p:cNvSpPr txBox="1">
            <a:spLocks noChangeArrowheads="1"/>
          </p:cNvSpPr>
          <p:nvPr/>
        </p:nvSpPr>
        <p:spPr bwMode="auto">
          <a:xfrm flipH="1">
            <a:off x="2214563" y="3000375"/>
            <a:ext cx="3825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10</a:t>
            </a:r>
          </a:p>
        </p:txBody>
      </p:sp>
      <p:sp>
        <p:nvSpPr>
          <p:cNvPr id="15370" name="TextBox 15"/>
          <p:cNvSpPr txBox="1">
            <a:spLocks noChangeArrowheads="1"/>
          </p:cNvSpPr>
          <p:nvPr/>
        </p:nvSpPr>
        <p:spPr bwMode="auto">
          <a:xfrm flipH="1">
            <a:off x="2928938" y="3429000"/>
            <a:ext cx="3825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25</a:t>
            </a:r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 flipH="1">
            <a:off x="2500313" y="3429000"/>
            <a:ext cx="3825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25</a:t>
            </a: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 flipH="1">
            <a:off x="2500313" y="4643438"/>
            <a:ext cx="3825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25</a:t>
            </a:r>
          </a:p>
        </p:txBody>
      </p:sp>
      <p:sp>
        <p:nvSpPr>
          <p:cNvPr id="15373" name="TextBox 18"/>
          <p:cNvSpPr txBox="1">
            <a:spLocks noChangeArrowheads="1"/>
          </p:cNvSpPr>
          <p:nvPr/>
        </p:nvSpPr>
        <p:spPr bwMode="auto">
          <a:xfrm flipH="1">
            <a:off x="2928938" y="4572000"/>
            <a:ext cx="3825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25</a:t>
            </a:r>
          </a:p>
        </p:txBody>
      </p:sp>
      <p:sp>
        <p:nvSpPr>
          <p:cNvPr id="15374" name="TextBox 19"/>
          <p:cNvSpPr txBox="1">
            <a:spLocks noChangeArrowheads="1"/>
          </p:cNvSpPr>
          <p:nvPr/>
        </p:nvSpPr>
        <p:spPr bwMode="auto">
          <a:xfrm flipH="1">
            <a:off x="3143250" y="5214938"/>
            <a:ext cx="382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10</a:t>
            </a:r>
          </a:p>
        </p:txBody>
      </p:sp>
      <p:sp>
        <p:nvSpPr>
          <p:cNvPr id="15375" name="TextBox 20"/>
          <p:cNvSpPr txBox="1">
            <a:spLocks noChangeArrowheads="1"/>
          </p:cNvSpPr>
          <p:nvPr/>
        </p:nvSpPr>
        <p:spPr bwMode="auto">
          <a:xfrm flipH="1">
            <a:off x="2214563" y="5214938"/>
            <a:ext cx="382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</a:rPr>
              <a:t>10</a:t>
            </a:r>
          </a:p>
        </p:txBody>
      </p:sp>
      <p:sp>
        <p:nvSpPr>
          <p:cNvPr id="15376" name="TextBox 21"/>
          <p:cNvSpPr txBox="1">
            <a:spLocks noChangeArrowheads="1"/>
          </p:cNvSpPr>
          <p:nvPr/>
        </p:nvSpPr>
        <p:spPr bwMode="auto">
          <a:xfrm flipH="1">
            <a:off x="3000375" y="6286500"/>
            <a:ext cx="3825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50</a:t>
            </a:r>
          </a:p>
        </p:txBody>
      </p:sp>
      <p:sp>
        <p:nvSpPr>
          <p:cNvPr id="15377" name="TextBox 22"/>
          <p:cNvSpPr txBox="1">
            <a:spLocks noChangeArrowheads="1"/>
          </p:cNvSpPr>
          <p:nvPr/>
        </p:nvSpPr>
        <p:spPr bwMode="auto">
          <a:xfrm flipH="1">
            <a:off x="2428875" y="6357938"/>
            <a:ext cx="3825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50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00430" y="4500570"/>
            <a:ext cx="369332" cy="51220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420</a:t>
            </a:r>
            <a:endParaRPr lang="ru-RU" sz="12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5918" y="5357826"/>
            <a:ext cx="369332" cy="51220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155</a:t>
            </a:r>
            <a:endParaRPr lang="ru-RU" sz="12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85918" y="4000504"/>
            <a:ext cx="369332" cy="51220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165</a:t>
            </a:r>
            <a:endParaRPr lang="ru-RU" sz="12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85918" y="4500570"/>
            <a:ext cx="369332" cy="51220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40</a:t>
            </a:r>
            <a:endParaRPr lang="ru-RU" sz="12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85918" y="3214686"/>
            <a:ext cx="369332" cy="51220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+mn-lt"/>
              </a:rPr>
              <a:t>50</a:t>
            </a:r>
            <a:endParaRPr lang="ru-RU" sz="1200" dirty="0">
              <a:latin typeface="+mn-lt"/>
            </a:endParaRPr>
          </a:p>
        </p:txBody>
      </p:sp>
      <p:sp>
        <p:nvSpPr>
          <p:cNvPr id="15383" name="TextBox 29"/>
          <p:cNvSpPr txBox="1">
            <a:spLocks noChangeArrowheads="1"/>
          </p:cNvSpPr>
          <p:nvPr/>
        </p:nvSpPr>
        <p:spPr bwMode="auto">
          <a:xfrm>
            <a:off x="3786188" y="1857375"/>
            <a:ext cx="357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35</a:t>
            </a:r>
          </a:p>
        </p:txBody>
      </p:sp>
      <p:sp>
        <p:nvSpPr>
          <p:cNvPr id="15384" name="TextBox 30"/>
          <p:cNvSpPr txBox="1">
            <a:spLocks noChangeArrowheads="1"/>
          </p:cNvSpPr>
          <p:nvPr/>
        </p:nvSpPr>
        <p:spPr bwMode="auto">
          <a:xfrm>
            <a:off x="5857875" y="1857375"/>
            <a:ext cx="357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35</a:t>
            </a:r>
          </a:p>
        </p:txBody>
      </p:sp>
      <p:sp>
        <p:nvSpPr>
          <p:cNvPr id="15385" name="TextBox 31"/>
          <p:cNvSpPr txBox="1">
            <a:spLocks noChangeArrowheads="1"/>
          </p:cNvSpPr>
          <p:nvPr/>
        </p:nvSpPr>
        <p:spPr bwMode="auto">
          <a:xfrm>
            <a:off x="4714875" y="1857375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230</a:t>
            </a:r>
          </a:p>
        </p:txBody>
      </p:sp>
      <p:sp>
        <p:nvSpPr>
          <p:cNvPr id="15386" name="TextBox 32"/>
          <p:cNvSpPr txBox="1">
            <a:spLocks noChangeArrowheads="1"/>
          </p:cNvSpPr>
          <p:nvPr/>
        </p:nvSpPr>
        <p:spPr bwMode="auto">
          <a:xfrm rot="16200000" flipH="1">
            <a:off x="6226175" y="1203325"/>
            <a:ext cx="3825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10</a:t>
            </a:r>
          </a:p>
        </p:txBody>
      </p:sp>
      <p:sp>
        <p:nvSpPr>
          <p:cNvPr id="15387" name="TextBox 33"/>
          <p:cNvSpPr txBox="1">
            <a:spLocks noChangeArrowheads="1"/>
          </p:cNvSpPr>
          <p:nvPr/>
        </p:nvSpPr>
        <p:spPr bwMode="auto">
          <a:xfrm rot="16200000" flipH="1">
            <a:off x="6154738" y="1417638"/>
            <a:ext cx="3825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10</a:t>
            </a:r>
          </a:p>
        </p:txBody>
      </p:sp>
      <p:sp>
        <p:nvSpPr>
          <p:cNvPr id="15388" name="TextBox 34"/>
          <p:cNvSpPr txBox="1">
            <a:spLocks noChangeArrowheads="1"/>
          </p:cNvSpPr>
          <p:nvPr/>
        </p:nvSpPr>
        <p:spPr bwMode="auto">
          <a:xfrm rot="-5400000">
            <a:off x="6174582" y="2397919"/>
            <a:ext cx="357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40</a:t>
            </a:r>
          </a:p>
        </p:txBody>
      </p:sp>
      <p:sp>
        <p:nvSpPr>
          <p:cNvPr id="15389" name="TextBox 35"/>
          <p:cNvSpPr txBox="1">
            <a:spLocks noChangeArrowheads="1"/>
          </p:cNvSpPr>
          <p:nvPr/>
        </p:nvSpPr>
        <p:spPr bwMode="auto">
          <a:xfrm rot="16200000" flipH="1">
            <a:off x="2868613" y="1274763"/>
            <a:ext cx="3825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10</a:t>
            </a:r>
          </a:p>
        </p:txBody>
      </p:sp>
      <p:sp>
        <p:nvSpPr>
          <p:cNvPr id="15390" name="TextBox 36"/>
          <p:cNvSpPr txBox="1">
            <a:spLocks noChangeArrowheads="1"/>
          </p:cNvSpPr>
          <p:nvPr/>
        </p:nvSpPr>
        <p:spPr bwMode="auto">
          <a:xfrm rot="16200000" flipH="1">
            <a:off x="2868613" y="1060450"/>
            <a:ext cx="3825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alibri" pitchFamily="34" charset="0"/>
              </a:rPr>
              <a:t>10</a:t>
            </a:r>
          </a:p>
        </p:txBody>
      </p:sp>
      <p:sp>
        <p:nvSpPr>
          <p:cNvPr id="15391" name="TextBox 37"/>
          <p:cNvSpPr txBox="1">
            <a:spLocks noChangeArrowheads="1"/>
          </p:cNvSpPr>
          <p:nvPr/>
        </p:nvSpPr>
        <p:spPr bwMode="auto">
          <a:xfrm>
            <a:off x="571500" y="1785938"/>
            <a:ext cx="357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35</a:t>
            </a:r>
          </a:p>
        </p:txBody>
      </p:sp>
      <p:sp>
        <p:nvSpPr>
          <p:cNvPr id="15392" name="TextBox 38"/>
          <p:cNvSpPr txBox="1">
            <a:spLocks noChangeArrowheads="1"/>
          </p:cNvSpPr>
          <p:nvPr/>
        </p:nvSpPr>
        <p:spPr bwMode="auto">
          <a:xfrm>
            <a:off x="2500313" y="1785938"/>
            <a:ext cx="357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35</a:t>
            </a:r>
          </a:p>
        </p:txBody>
      </p:sp>
      <p:sp>
        <p:nvSpPr>
          <p:cNvPr id="15393" name="TextBox 39"/>
          <p:cNvSpPr txBox="1">
            <a:spLocks noChangeArrowheads="1"/>
          </p:cNvSpPr>
          <p:nvPr/>
        </p:nvSpPr>
        <p:spPr bwMode="auto">
          <a:xfrm>
            <a:off x="1571625" y="1785938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230</a:t>
            </a:r>
          </a:p>
        </p:txBody>
      </p:sp>
      <p:sp>
        <p:nvSpPr>
          <p:cNvPr id="15394" name="TextBox 40"/>
          <p:cNvSpPr txBox="1">
            <a:spLocks noChangeArrowheads="1"/>
          </p:cNvSpPr>
          <p:nvPr/>
        </p:nvSpPr>
        <p:spPr bwMode="auto">
          <a:xfrm rot="-5400000">
            <a:off x="2888457" y="2469356"/>
            <a:ext cx="357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60</a:t>
            </a:r>
          </a:p>
        </p:txBody>
      </p:sp>
      <p:sp>
        <p:nvSpPr>
          <p:cNvPr id="15395" name="TextBox 41"/>
          <p:cNvSpPr txBox="1">
            <a:spLocks noChangeArrowheads="1"/>
          </p:cNvSpPr>
          <p:nvPr/>
        </p:nvSpPr>
        <p:spPr bwMode="auto">
          <a:xfrm rot="-5400000">
            <a:off x="173832" y="2540794"/>
            <a:ext cx="357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50</a:t>
            </a:r>
          </a:p>
        </p:txBody>
      </p:sp>
      <p:sp>
        <p:nvSpPr>
          <p:cNvPr id="15396" name="TextBox 42"/>
          <p:cNvSpPr txBox="1">
            <a:spLocks noChangeArrowheads="1"/>
          </p:cNvSpPr>
          <p:nvPr/>
        </p:nvSpPr>
        <p:spPr bwMode="auto">
          <a:xfrm>
            <a:off x="3429000" y="1571625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90°</a:t>
            </a:r>
          </a:p>
        </p:txBody>
      </p:sp>
      <p:sp>
        <p:nvSpPr>
          <p:cNvPr id="15397" name="TextBox 43"/>
          <p:cNvSpPr txBox="1">
            <a:spLocks noChangeArrowheads="1"/>
          </p:cNvSpPr>
          <p:nvPr/>
        </p:nvSpPr>
        <p:spPr bwMode="auto">
          <a:xfrm>
            <a:off x="214313" y="1428750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90°</a:t>
            </a: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4286250" y="5000625"/>
          <a:ext cx="4733925" cy="1635125"/>
        </p:xfrm>
        <a:graphic>
          <a:graphicData uri="http://schemas.openxmlformats.org/drawingml/2006/table">
            <a:tbl>
              <a:tblPr/>
              <a:tblGrid>
                <a:gridCol w="946850"/>
                <a:gridCol w="1097194"/>
                <a:gridCol w="796506"/>
                <a:gridCol w="946850"/>
                <a:gridCol w="946850"/>
              </a:tblGrid>
              <a:tr h="21971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деталей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Количество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деталей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Размеры (в мм)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длина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ширина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толщина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Ножка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420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45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45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Царга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300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60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20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Проножка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300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40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20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Крышка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latin typeface="Calibri"/>
                          <a:ea typeface="Times New Roman"/>
                          <a:cs typeface="Times New Roman"/>
                        </a:rPr>
                        <a:t>380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latin typeface="Calibri"/>
                          <a:ea typeface="Times New Roman"/>
                          <a:cs typeface="Times New Roman"/>
                        </a:rPr>
                        <a:t>380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000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438" name="Рисунок 45" descr="кры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6250" y="3143250"/>
            <a:ext cx="1690688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39" name="TextBox 46"/>
          <p:cNvSpPr txBox="1">
            <a:spLocks noChangeArrowheads="1"/>
          </p:cNvSpPr>
          <p:nvPr/>
        </p:nvSpPr>
        <p:spPr bwMode="auto">
          <a:xfrm rot="-5400000">
            <a:off x="5495925" y="3719513"/>
            <a:ext cx="714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380</a:t>
            </a:r>
          </a:p>
        </p:txBody>
      </p:sp>
      <p:sp>
        <p:nvSpPr>
          <p:cNvPr id="15440" name="Прямоугольник 47"/>
          <p:cNvSpPr>
            <a:spLocks noChangeArrowheads="1"/>
          </p:cNvSpPr>
          <p:nvPr/>
        </p:nvSpPr>
        <p:spPr bwMode="auto">
          <a:xfrm rot="-5400000">
            <a:off x="5680075" y="4606925"/>
            <a:ext cx="3159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latin typeface="Calibri" pitchFamily="34" charset="0"/>
              </a:rPr>
              <a:t>20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429388" y="3214686"/>
            <a:ext cx="1928826" cy="2000264"/>
          </a:xfrm>
          <a:prstGeom prst="roundRect">
            <a:avLst/>
          </a:prstGeom>
          <a:blipFill>
            <a:blip r:embed="rId10"/>
            <a:tile tx="0" ty="0" sx="100000" sy="100000" flip="none" algn="tl"/>
          </a:blip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isometricOffAxis2Top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63</Words>
  <Application>Microsoft Office PowerPoint</Application>
  <PresentationFormat>Экран (4:3)</PresentationFormat>
  <Paragraphs>60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Arial</vt:lpstr>
      <vt:lpstr>Times New Roman</vt:lpstr>
      <vt:lpstr>Тема Office</vt:lpstr>
      <vt:lpstr>ИЗГОТОВЛЕНИЕ ТАБУРЕТА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</dc:creator>
  <cp:lastModifiedBy>user</cp:lastModifiedBy>
  <cp:revision>49</cp:revision>
  <dcterms:created xsi:type="dcterms:W3CDTF">2012-11-05T10:37:34Z</dcterms:created>
  <dcterms:modified xsi:type="dcterms:W3CDTF">2015-01-13T15:27:57Z</dcterms:modified>
</cp:coreProperties>
</file>