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314700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3" y="6245225"/>
            <a:ext cx="585787" cy="476250"/>
          </a:xfrm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79725" y="64531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453188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153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Решение примеров на порядок действий с целыми числами и дробями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200400"/>
            <a:ext cx="8062912" cy="2743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9 класс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Земцова В.Я.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Учитель математики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457200"/>
            <a:ext cx="806291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Коррекционные упражнения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6171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Третий лишний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каждом ряду найди и зачеркни лишнее число. Напиши, почему оно является лишним.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  <a:p>
            <a:pPr marL="457200" indent="-457200" algn="l">
              <a:buAutoNum type="arabicParenR"/>
            </a:pPr>
            <a:r>
              <a:rPr lang="ru-RU" sz="2400" b="1" dirty="0" smtClean="0">
                <a:solidFill>
                  <a:schemeClr val="tx2"/>
                </a:solidFill>
              </a:rPr>
              <a:t>76,235; 9,07; 86054.</a:t>
            </a:r>
          </a:p>
          <a:p>
            <a:pPr marL="457200" indent="-457200" algn="l">
              <a:buAutoNum type="arabicParenR"/>
            </a:pPr>
            <a:r>
              <a:rPr lang="ru-RU" sz="2400" b="1" dirty="0" smtClean="0">
                <a:solidFill>
                  <a:schemeClr val="tx2"/>
                </a:solidFill>
              </a:rPr>
              <a:t>20600; 700200; 90500.</a:t>
            </a:r>
          </a:p>
          <a:p>
            <a:pPr marL="457200" indent="-457200" algn="l">
              <a:buAutoNum type="arabicParenR"/>
            </a:pPr>
            <a:r>
              <a:rPr lang="ru-RU" sz="2400" b="1" dirty="0" smtClean="0">
                <a:solidFill>
                  <a:schemeClr val="tx2"/>
                </a:solidFill>
              </a:rPr>
              <a:t>37 346; 12 568; 24 197.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8062912" cy="990600"/>
          </a:xfrm>
        </p:spPr>
        <p:txBody>
          <a:bodyPr/>
          <a:lstStyle/>
          <a:p>
            <a:r>
              <a:rPr lang="ru-RU" dirty="0" smtClean="0"/>
              <a:t>Занимательные 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62912" cy="441960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На скамейке сидел дед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 было деду 20 лет</a:t>
            </a:r>
          </a:p>
          <a:p>
            <a:pPr algn="l"/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Я дверь закрыла на засов.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На улице ночь, время 16 часов.</a:t>
            </a:r>
          </a:p>
          <a:p>
            <a:pPr algn="l"/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Коля в 1 класс пошел.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Он считает хорошо.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Он сказал ребятам весело: 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«Мне сейчас 48 месяцев!»</a:t>
            </a:r>
          </a:p>
          <a:p>
            <a:pPr algn="l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105400" y="3962400"/>
            <a:ext cx="3200400" cy="20383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57199"/>
            <a:ext cx="8062912" cy="4572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Соедини каждое число стрелкой с его ответом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524000"/>
            <a:ext cx="8062912" cy="4343400"/>
          </a:xfrm>
          <a:solidFill>
            <a:srgbClr val="FFC00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752600"/>
            <a:ext cx="1447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4,984:4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19400" y="1752600"/>
            <a:ext cx="12954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4,984+4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24400" y="1676400"/>
            <a:ext cx="13716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4,984*4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05600" y="1752600"/>
            <a:ext cx="13716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4,984-4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3400" y="3048000"/>
            <a:ext cx="16002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0,984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38400" y="2667000"/>
            <a:ext cx="1447800" cy="6858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4,98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00800" y="2667000"/>
            <a:ext cx="14478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8,984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219200" y="4114800"/>
            <a:ext cx="1524000" cy="762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4,988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733800" y="4114800"/>
            <a:ext cx="1524000" cy="762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18,96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495800" y="2895600"/>
            <a:ext cx="15240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1,246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324600" y="3962400"/>
            <a:ext cx="16764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19,936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62912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Письменная работа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295400"/>
            <a:ext cx="8062912" cy="27074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Задание на 16 и 17 апреля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E:\Новая папка\Материал 9 класс\36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83058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pl-Shablon2 13">
      <a:dk1>
        <a:srgbClr val="205FF6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1A50D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-Shabl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Shabl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3">
        <a:dk1>
          <a:srgbClr val="205FF6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A50D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</TotalTime>
  <Words>130</Words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Default Theme</vt:lpstr>
      <vt:lpstr>Решение примеров на порядок действий с целыми числами и дробями</vt:lpstr>
      <vt:lpstr>Коррекционные упражнения</vt:lpstr>
      <vt:lpstr>Занимательные задачи</vt:lpstr>
      <vt:lpstr>Соедини каждое число стрелкой с его ответом</vt:lpstr>
      <vt:lpstr>Письменная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примеров на порядок действий с целыми числами и дробями</dc:title>
  <dc:creator>Администратор</dc:creator>
  <cp:lastModifiedBy>DNA7 X86</cp:lastModifiedBy>
  <cp:revision>16</cp:revision>
  <dcterms:created xsi:type="dcterms:W3CDTF">2020-04-15T16:00:15Z</dcterms:created>
  <dcterms:modified xsi:type="dcterms:W3CDTF">2020-04-15T17:17:49Z</dcterms:modified>
</cp:coreProperties>
</file>