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E3EC8E-2B2A-AB45-8E63-04876D98E0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1382CA2-F127-044D-BA48-200D2F49B0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02A34D-E8F0-2C40-B4F6-ED6F1839A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196A-C989-8C48-90F8-BDEB52983AAB}" type="datetimeFigureOut">
              <a:rPr lang="ru-RU"/>
              <a:t>24.04.2020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0483A7-E27D-4F46-9280-CF67BD578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EAD88E-5E8D-6A43-9664-30E8F14E7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ABC37-9895-A542-83D8-BD1049BFD68D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72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98C38F-C6CC-0846-80EA-CEDFBC24C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3F0FBEE-2387-4140-AD23-8BB4D78A06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5DA2FC-76B8-6E4A-8DC0-B615B35FB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196A-C989-8C48-90F8-BDEB52983AAB}" type="datetimeFigureOut">
              <a:rPr lang="ru-RU"/>
              <a:t>24.04.2020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CC5056-5943-074F-B731-D6F7CD183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BF88CB-6F1D-4E48-9744-922315959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ABC37-9895-A542-83D8-BD1049BFD68D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26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2A19C07-2F08-4D4C-8BEC-48A5DDDFBD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4E7A36F-F9BB-934C-8047-9198EBC55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41E903-4757-1845-8594-50390AD33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196A-C989-8C48-90F8-BDEB52983AAB}" type="datetimeFigureOut">
              <a:rPr lang="ru-RU"/>
              <a:t>24.04.2020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C031BC-9A8C-4F4A-BC84-3F38AF478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E9016D-19B3-0F44-8EDF-370A80F7B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ABC37-9895-A542-83D8-BD1049BFD68D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564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8EB47D-6E93-3A46-8D1F-B0332CECB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D9D023-B3D0-0448-867B-09D352062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46907E-4841-5B48-8E0C-1AFA57083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196A-C989-8C48-90F8-BDEB52983AAB}" type="datetimeFigureOut">
              <a:rPr lang="ru-RU"/>
              <a:t>24.04.2020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9B36BE-F327-A54C-9BFA-FAB93FDD5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4ADB70-23A2-C443-A65E-5C14BB713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ABC37-9895-A542-83D8-BD1049BFD68D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827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06B88F-9B28-7D49-9E6E-AD7D35915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9FBD19C-93F8-C94A-BBFA-E9615EED7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270561-69D3-7341-B15C-406413F5A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196A-C989-8C48-90F8-BDEB52983AAB}" type="datetimeFigureOut">
              <a:rPr lang="ru-RU"/>
              <a:t>24.04.2020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2B966B-F624-E141-8147-A2BE7A72E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267CA6-5027-9A4C-94E0-90BA68EA0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ABC37-9895-A542-83D8-BD1049BFD68D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49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B7EB4B-AA7F-5F42-B178-24A6A594E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523BD7-A657-A845-A09E-E593AB6AC1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C0191D1-F136-C746-A11E-CCDC72C33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D13A12B-7D9A-254D-A720-26C522C41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196A-C989-8C48-90F8-BDEB52983AAB}" type="datetimeFigureOut">
              <a:rPr lang="ru-RU"/>
              <a:t>24.04.2020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AB694C2-B842-EA47-8441-586398568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47F4442-95DA-594F-AF64-8908DC783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ABC37-9895-A542-83D8-BD1049BFD68D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0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5DFAE4-9E22-F941-8FB0-203ED2488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3612F91-9087-4E47-AC97-AA52D9F8B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420D1F7-6C6D-C645-9032-1EE0E91F53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54F7852-D11E-6648-B293-4FCE7CE497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A9F79E4-3BF4-0044-BDF5-B322F0D474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671A919-4E22-3541-A6BD-2AE330242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196A-C989-8C48-90F8-BDEB52983AAB}" type="datetimeFigureOut">
              <a:rPr lang="ru-RU"/>
              <a:t>24.04.2020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D37E025-62CC-9A4D-8075-A131C7B0F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03E60E0-05C9-6A4C-A3AB-7B32CF33C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ABC37-9895-A542-83D8-BD1049BFD68D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435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EB3B39-3B10-D342-AF8B-3C663725C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397CCF3-9BA0-8A41-9D81-A4E3625FB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196A-C989-8C48-90F8-BDEB52983AAB}" type="datetimeFigureOut">
              <a:rPr lang="ru-RU"/>
              <a:t>24.04.2020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7C37802-1FB6-7C49-B872-B7FD834CE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688751D-23EF-3A4E-BAA8-B1097CEDC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ABC37-9895-A542-83D8-BD1049BFD68D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801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E3BF675-7C41-5444-95B1-EBE962E80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196A-C989-8C48-90F8-BDEB52983AAB}" type="datetimeFigureOut">
              <a:rPr lang="ru-RU"/>
              <a:t>24.04.2020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6329255-E928-0745-8F93-5C0A3AC50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B372A21-B21B-8E48-99D4-F6B088D1A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ABC37-9895-A542-83D8-BD1049BFD68D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62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4CEDF6-9BA1-C040-816C-4D9927C06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D87B98-32DC-464B-A9AE-5828601EC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F1DFEDF-DB71-814D-BC5B-CB8E79B3B4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987AE35-6774-DC40-876E-EEF28E245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196A-C989-8C48-90F8-BDEB52983AAB}" type="datetimeFigureOut">
              <a:rPr lang="ru-RU"/>
              <a:t>24.04.2020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A2327B-A30E-A244-AD84-1B0A078AB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1E7109-9DF6-AB4D-8F24-5A9E9A82B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ABC37-9895-A542-83D8-BD1049BFD68D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247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85FF4C-5B96-7D46-A524-3A5F4FB7C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7345CB0-A137-604C-8800-BFA3A71AFD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0378292-1174-9B49-BB2F-F78BEB8136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E03BEBA-E195-EF41-BC97-DBC074FFC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196A-C989-8C48-90F8-BDEB52983AAB}" type="datetimeFigureOut">
              <a:rPr lang="ru-RU"/>
              <a:t>24.04.2020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2D7CB2D-8724-3B43-B8D8-6B4943593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E8A1B44-41DE-594F-91A6-93B698754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ABC37-9895-A542-83D8-BD1049BFD68D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84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9B3F2A-5E49-AB44-AC55-AC70003CB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C9D5A7C-C2DE-594E-9906-57A8329D90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441EE7-448C-3B4C-987F-E14AED71C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2196A-C989-8C48-90F8-BDEB52983AAB}" type="datetimeFigureOut">
              <a:rPr lang="ru-RU"/>
              <a:t>24.04.2020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DDEB8A-CB9B-B449-9A38-B080D9CC6D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98B508-DD5E-F049-AA18-477F9C79EF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ABC37-9895-A542-83D8-BD1049BFD68D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844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8DD766-0F2A-1246-82EC-428342960C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1338" y="1122363"/>
            <a:ext cx="9144000" cy="23876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39FF44B-24AE-2847-80C0-EB0472613A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661665D6-1701-E74E-AD8A-7031309086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87" y="204107"/>
            <a:ext cx="12062114" cy="6653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679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7CF929-BA06-3446-937A-D0B9F52E7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F6E712C3-0E0F-3C46-A193-3456F89882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07" y="0"/>
            <a:ext cx="11448555" cy="6858000"/>
          </a:xfrm>
        </p:spPr>
      </p:pic>
    </p:spTree>
    <p:extLst>
      <p:ext uri="{BB962C8B-B14F-4D97-AF65-F5344CB8AC3E}">
        <p14:creationId xmlns:p14="http://schemas.microsoft.com/office/powerpoint/2010/main" val="4056407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F31D0D-28F0-5A49-9A71-195679AC9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C14B166D-F6E1-C047-98D2-46F414917D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94870" cy="6858000"/>
          </a:xfrm>
        </p:spPr>
      </p:pic>
    </p:spTree>
    <p:extLst>
      <p:ext uri="{BB962C8B-B14F-4D97-AF65-F5344CB8AC3E}">
        <p14:creationId xmlns:p14="http://schemas.microsoft.com/office/powerpoint/2010/main" val="3542671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2156AF-89A0-424C-BC78-EB1364C7B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36CC8D40-E356-A648-B6C2-CD2BB12496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07" y="-259772"/>
            <a:ext cx="11689773" cy="7117772"/>
          </a:xfrm>
        </p:spPr>
      </p:pic>
    </p:spTree>
    <p:extLst>
      <p:ext uri="{BB962C8B-B14F-4D97-AF65-F5344CB8AC3E}">
        <p14:creationId xmlns:p14="http://schemas.microsoft.com/office/powerpoint/2010/main" val="2019406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18BC8D-29C2-FF42-83CF-D41C23605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FEF9D6ED-3A4C-5047-82F6-EEFA0E1B53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86" y="0"/>
            <a:ext cx="11930991" cy="6857999"/>
          </a:xfrm>
        </p:spPr>
      </p:pic>
    </p:spTree>
    <p:extLst>
      <p:ext uri="{BB962C8B-B14F-4D97-AF65-F5344CB8AC3E}">
        <p14:creationId xmlns:p14="http://schemas.microsoft.com/office/powerpoint/2010/main" val="30448543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5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79283588092</dc:creator>
  <cp:lastModifiedBy>79283588092</cp:lastModifiedBy>
  <cp:revision>3</cp:revision>
  <dcterms:created xsi:type="dcterms:W3CDTF">2020-04-14T09:56:19Z</dcterms:created>
  <dcterms:modified xsi:type="dcterms:W3CDTF">2020-04-24T10:45:38Z</dcterms:modified>
</cp:coreProperties>
</file>