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821" autoAdjust="0"/>
  </p:normalViewPr>
  <p:slideViewPr>
    <p:cSldViewPr>
      <p:cViewPr varScale="1">
        <p:scale>
          <a:sx n="51" d="100"/>
          <a:sy n="51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Решение примеров и задач изученных видов(2 урок).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9 класс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305800" cy="47244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Учитель 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математики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Земцова В.Я.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E:\Новая папка\картинки математика\geometry-2212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5257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Коррекционные упражнения.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E:\Новая папка\найди отличия\0013-013-Odin-iz-variantov-igry-na-razvitie-vnima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3999"/>
            <a:ext cx="9144000" cy="5334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Выполни задание.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1) Выпиши числа, которые равны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19,2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19,20;  192,0; 19,02; 19,200; 1,92; 19, 002.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2) Сравни дроби: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≥, ≤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9,1…9,5         27,09…27,9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3,7...4,8         910,3…903,1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Вспомни порядок действий. Реши примеры с записью в столбик.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(</a:t>
            </a:r>
            <a:r>
              <a:rPr lang="ru-RU" dirty="0" smtClean="0">
                <a:latin typeface="Arial Black" pitchFamily="34" charset="0"/>
              </a:rPr>
              <a:t>138,48+283,32):8=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2*(543,21-58,72)=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9,524+18,376:4=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(612,08-3,8)*7=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 612,08-3,8*7=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 50,089+73,11:6=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 descr="E:\Новая папка\картинки математика\baner-reklamiranje-rotirajuceg-ti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7338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Реши задачи с вопросами.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Задача 1.</a:t>
            </a:r>
            <a:r>
              <a:rPr lang="ru-RU" dirty="0" smtClean="0">
                <a:latin typeface="Arial Black" pitchFamily="34" charset="0"/>
              </a:rPr>
              <a:t> Магазин объявил скидку на все  товары - 15% . Какую сумму возьмет  с вас кассир, если вы набрали товара на 9500 рублей?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Задача 2.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 гараже 700 автомобилей.  78% из них автобусы. Сколько автобусов в гараже?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Устали? Отдохните под музыку.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овая папка\танцующие дети\101084c3c9fd71f2204bfeb9dbb14acc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4" y="1773238"/>
            <a:ext cx="8486775" cy="4703762"/>
          </a:xfrm>
          <a:prstGeom prst="rect">
            <a:avLst/>
          </a:prstGeom>
          <a:noFill/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791200" y="1143000"/>
          <a:ext cx="3046413" cy="488950"/>
        </p:xfrm>
        <a:graphic>
          <a:graphicData uri="http://schemas.openxmlformats.org/presentationml/2006/ole">
            <p:oleObj spid="_x0000_s5123" name="Объект упаковщика для оболочки" showAsIcon="1" r:id="rId4" imgW="3045960" imgH="488520" progId="Package">
              <p:embed/>
            </p:oleObj>
          </a:graphicData>
        </a:graphic>
      </p:graphicFrame>
    </p:spTree>
  </p:cSld>
  <p:clrMapOvr>
    <a:masterClrMapping/>
  </p:clrMapOvr>
  <p:transition spd="slow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164</TotalTime>
  <Words>154</Words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Модульная</vt:lpstr>
      <vt:lpstr>Пакет</vt:lpstr>
      <vt:lpstr>Решение примеров и задач изученных видов(2 урок). 9 класс</vt:lpstr>
      <vt:lpstr>Коррекционные упражнения.</vt:lpstr>
      <vt:lpstr>Выполни задание.</vt:lpstr>
      <vt:lpstr>Вспомни порядок действий. Реши примеры с записью в столбик.</vt:lpstr>
      <vt:lpstr>Реши задачи с вопросами.</vt:lpstr>
      <vt:lpstr>Устали? Отдохните под музыку.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примеров и задач изученных видов(2 урок).</dc:title>
  <dc:creator>Администратор</dc:creator>
  <cp:lastModifiedBy>DNA7 X86</cp:lastModifiedBy>
  <cp:revision>18</cp:revision>
  <dcterms:created xsi:type="dcterms:W3CDTF">2020-04-28T11:43:28Z</dcterms:created>
  <dcterms:modified xsi:type="dcterms:W3CDTF">2020-04-28T14:36:44Z</dcterms:modified>
</cp:coreProperties>
</file>