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Семинар-практикум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От конфликта к культуре педагогического общения</a:t>
            </a:r>
            <a:endParaRPr lang="ru-RU" sz="3600" b="1" dirty="0"/>
          </a:p>
        </p:txBody>
      </p:sp>
      <p:pic>
        <p:nvPicPr>
          <p:cNvPr id="5" name="Рисунок 4" descr="8e2cf07458b979f5eb63967b00c50ce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667" r="10667"/>
          <a:stretch>
            <a:fillRect/>
          </a:stretch>
        </p:blipFill>
        <p:spPr/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Конфликт (от лат.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conflictus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столкновение) - это столкновение противопо­ложно направленных целей, интересов, позиций, мнений, точек зрения, взглядов. Конфликты надолго нарушают систему взаимоотношений, вызывают глубокое стрессовое состояние, неудовлетворенность своей работой.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deti-soryatsy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880"/>
            <a:ext cx="7239000" cy="372013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675"/>
            <a:ext cx="9144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- это стимул к изменениям, это вызов, требующий творческой реакции, это источник развития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– это сигнал к изменениям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– возможность сближения, это возможность разговора на чистоту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- это возможность разрядки напряжения, «оздоровления отношений»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конфликте потенциально заложено мощное конструктивное начало, а значит конфликт – это может быть хорошо.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 может быть управляем, причем таким образом, что его негативные, деструктивные последствия могут быть минимизированы, а конструктивные возможности усилены.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означает, что конфликт – это то, с чем можно работать.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5825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УЛЫБАЙТЕСЬ! Улыбка обогащает тех, кто ее получает, и не обедняет тех, кто ее дает!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Помните, что для человека звук его имени является самым важным звуком в человеческой речи. Как можно чаще обращайтесь к другому человеку по имени.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Давайте четко и искренне признавать хорошее в других.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 сердечными в своем одобрении и щедры на похвалы, и люди будут дорожить вашими словами, помнить их в течение всей жизни.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Желание понимать другого человека порождает сотрудничество.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077072"/>
            <a:ext cx="5114778" cy="2376264"/>
          </a:xfrm>
        </p:spPr>
        <p:txBody>
          <a:bodyPr>
            <a:normAutofit fontScale="47500" lnSpcReduction="20000"/>
          </a:bodyPr>
          <a:lstStyle/>
          <a:p>
            <a:r>
              <a:rPr lang="ru-RU" sz="10100" dirty="0" smtClean="0">
                <a:latin typeface="Times New Roman" pitchFamily="18" charset="0"/>
                <a:cs typeface="Times New Roman" pitchFamily="18" charset="0"/>
              </a:rPr>
              <a:t>Единственного </a:t>
            </a:r>
            <a:r>
              <a:rPr lang="ru-RU" sz="8400" dirty="0" smtClean="0">
                <a:latin typeface="Times New Roman" pitchFamily="18" charset="0"/>
                <a:cs typeface="Times New Roman" pitchFamily="18" charset="0"/>
              </a:rPr>
              <a:t>человека, которого мы можем изменить - это мы сами.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6632"/>
            <a:ext cx="5715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173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Семинар-практикум</vt:lpstr>
      <vt:lpstr>Конфликт (от лат. conflictus - столкновение) - это столкновение противопо­ложно направленных целей, интересов, позиций, мнений, точек зрения, взглядов. Конфликты надолго нарушают систему взаимоотношений, вызывают глубокое стрессовое состояние, неудовлетворенность своей работой. 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</dc:title>
  <dc:creator>123</dc:creator>
  <cp:lastModifiedBy>123</cp:lastModifiedBy>
  <cp:revision>7</cp:revision>
  <dcterms:created xsi:type="dcterms:W3CDTF">2019-12-28T04:41:27Z</dcterms:created>
  <dcterms:modified xsi:type="dcterms:W3CDTF">2019-12-28T05:36:54Z</dcterms:modified>
</cp:coreProperties>
</file>