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7D2E21-7566-4C41-A931-FBF8D7CBB10B}" type="datetimeFigureOut">
              <a:rPr lang="ru-RU" smtClean="0"/>
              <a:pPr/>
              <a:t>20.11.2019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87DBE-6A06-4030-8F5B-6A031DE778F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Единый урок права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Нов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688632" cy="5085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2507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особый регулятор общественных отношений, человеческого поведения, который может быть закреплён в форме закона или существовать в виде образца или идеала.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9472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Резюме Всеобщей Декларации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 человека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-все люди равны, несмотря на различия в цвете кожи, пола, религии, языка;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-каждый человек имеет право на жизнь, на свободу и личную неприкосновенность;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-закон одинаков для всех;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-каждый человек должен считаться невиновным, пока его вина не  будет доказана.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документы,   защищающие права ребёнка это: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-Конвенция  ООН о правах ребёнка;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Конституция Российской Федерации;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-Семейный Кодекс Российской Федерации;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-иные российские и международные документы, защищающие права и интересы ребёнка, в том числе и Устав образовательного учреждения, где чётко прописаны прав и обязанности всех участников образовательного процесса.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15436" cy="16533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Право — это все то, что истинно и справедливо.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>                                                     </a:t>
            </a:r>
            <a:r>
              <a:rPr lang="ru-RU" sz="3600" b="1" i="1" dirty="0" smtClean="0"/>
              <a:t>Виктор </a:t>
            </a:r>
            <a:r>
              <a:rPr lang="ru-RU" sz="3600" b="1" i="1" dirty="0" smtClean="0"/>
              <a:t>Мари Гюго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1\Desktop\prava-760x4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358246" cy="4786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Управление социальной защиты населения Администрации Усть-Д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208912" cy="5877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50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Единый урок права</vt:lpstr>
      <vt:lpstr>Право-это особый регулятор общественных отношений, человеческого поведения, который может быть закреплён в форме закона или существовать в виде образца или идеала.</vt:lpstr>
      <vt:lpstr>Резюме Всеобщей Декларации  прав человека -все люди равны, несмотря на различия в цвете кожи, пола, религии, языка; -каждый человек имеет право на жизнь, на свободу и личную неприкосновенность; -закон одинаков для всех; -каждый человек должен считаться невиновным, пока его вина не  будет доказана.</vt:lpstr>
      <vt:lpstr>Основные документы,   защищающие права ребёнка это: -Конвенция  ООН о правах ребёнка; - Конституция Российской Федерации; -Семейный Кодекс Российской Федерации; -иные российские и международные документы, защищающие права и интересы ребёнка, в том числе и Устав образовательного учреждения, где чётко прописаны прав и обязанности всех участников образовательного процесса.</vt:lpstr>
      <vt:lpstr>Право — это все то, что истинно и справедливо.                                                      Виктор Мари Гюго 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урок права</dc:title>
  <dc:creator>User</dc:creator>
  <cp:lastModifiedBy>1</cp:lastModifiedBy>
  <cp:revision>7</cp:revision>
  <dcterms:created xsi:type="dcterms:W3CDTF">2019-11-20T04:50:30Z</dcterms:created>
  <dcterms:modified xsi:type="dcterms:W3CDTF">2019-11-20T06:41:32Z</dcterms:modified>
</cp:coreProperties>
</file>