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56" r:id="rId2"/>
    <p:sldId id="263" r:id="rId3"/>
    <p:sldId id="268" r:id="rId4"/>
    <p:sldId id="269" r:id="rId5"/>
    <p:sldId id="265" r:id="rId6"/>
    <p:sldId id="274" r:id="rId7"/>
    <p:sldId id="267" r:id="rId8"/>
    <p:sldId id="272" r:id="rId9"/>
    <p:sldId id="273" r:id="rId10"/>
    <p:sldId id="270" r:id="rId11"/>
    <p:sldId id="271" r:id="rId12"/>
    <p:sldId id="278" r:id="rId13"/>
    <p:sldId id="275" r:id="rId14"/>
    <p:sldId id="276" r:id="rId15"/>
    <p:sldId id="279" r:id="rId16"/>
    <p:sldId id="277" r:id="rId1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10" d="100"/>
          <a:sy n="110" d="100"/>
        </p:scale>
        <p:origin x="-558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AF140B-5958-431B-9BA3-29DF90AB9154}" type="datetimeFigureOut">
              <a:rPr lang="ru-RU" smtClean="0"/>
              <a:pPr/>
              <a:t>06.10.2023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402D2A-7B6D-44FD-9475-D9563F4F1A8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0868078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Обложка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402D2A-7B6D-44FD-9475-D9563F4F1A80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5446396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22647-D4AF-4ADF-B2EA-EDD1977A2B26}" type="datetimeFigureOut">
              <a:rPr lang="ru-RU" smtClean="0"/>
              <a:pPr/>
              <a:t>06.10.2023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F8BEF-63A6-4FA4-9006-CB4D988C22D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0387271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22647-D4AF-4ADF-B2EA-EDD1977A2B26}" type="datetimeFigureOut">
              <a:rPr lang="ru-RU" smtClean="0"/>
              <a:pPr/>
              <a:t>06.10.2023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F8BEF-63A6-4FA4-9006-CB4D988C22D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5440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22647-D4AF-4ADF-B2EA-EDD1977A2B26}" type="datetimeFigureOut">
              <a:rPr lang="ru-RU" smtClean="0"/>
              <a:pPr/>
              <a:t>06.10.2023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F8BEF-63A6-4FA4-9006-CB4D988C22D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1262434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22647-D4AF-4ADF-B2EA-EDD1977A2B26}" type="datetimeFigureOut">
              <a:rPr lang="ru-RU" smtClean="0"/>
              <a:pPr/>
              <a:t>06.10.2023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F8BEF-63A6-4FA4-9006-CB4D988C22D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9133923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22647-D4AF-4ADF-B2EA-EDD1977A2B26}" type="datetimeFigureOut">
              <a:rPr lang="ru-RU" smtClean="0"/>
              <a:pPr/>
              <a:t>06.10.2023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F8BEF-63A6-4FA4-9006-CB4D988C22D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203078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22647-D4AF-4ADF-B2EA-EDD1977A2B26}" type="datetimeFigureOut">
              <a:rPr lang="ru-RU" smtClean="0"/>
              <a:pPr/>
              <a:t>06.10.2023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F8BEF-63A6-4FA4-9006-CB4D988C22D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4440955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22647-D4AF-4ADF-B2EA-EDD1977A2B26}" type="datetimeFigureOut">
              <a:rPr lang="ru-RU" smtClean="0"/>
              <a:pPr/>
              <a:t>06.10.2023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F8BEF-63A6-4FA4-9006-CB4D988C22D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658884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22647-D4AF-4ADF-B2EA-EDD1977A2B26}" type="datetimeFigureOut">
              <a:rPr lang="ru-RU" smtClean="0"/>
              <a:pPr/>
              <a:t>06.10.2023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F8BEF-63A6-4FA4-9006-CB4D988C22D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763627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22647-D4AF-4ADF-B2EA-EDD1977A2B26}" type="datetimeFigureOut">
              <a:rPr lang="ru-RU" smtClean="0"/>
              <a:pPr/>
              <a:t>06.10.2023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F8BEF-63A6-4FA4-9006-CB4D988C22D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4016761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22647-D4AF-4ADF-B2EA-EDD1977A2B26}" type="datetimeFigureOut">
              <a:rPr lang="ru-RU" smtClean="0"/>
              <a:pPr/>
              <a:t>06.10.2023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F8BEF-63A6-4FA4-9006-CB4D988C22D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9094452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22647-D4AF-4ADF-B2EA-EDD1977A2B26}" type="datetimeFigureOut">
              <a:rPr lang="ru-RU" smtClean="0"/>
              <a:pPr/>
              <a:t>06.10.2023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F8BEF-63A6-4FA4-9006-CB4D988C22D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2751476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022647-D4AF-4ADF-B2EA-EDD1977A2B26}" type="datetimeFigureOut">
              <a:rPr lang="ru-RU" smtClean="0"/>
              <a:pPr/>
              <a:t>06.10.2023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F8BEF-63A6-4FA4-9006-CB4D988C22D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5296955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jpeg"/><Relationship Id="rId4" Type="http://schemas.openxmlformats.org/officeDocument/2006/relationships/hyperlink" Target="https://shcool-in1.ru/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37271" y="1447931"/>
            <a:ext cx="6746003" cy="4681057"/>
          </a:xfrm>
          <a:prstGeom prst="rect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278019" y="1502595"/>
            <a:ext cx="3723479" cy="1220228"/>
          </a:xfrm>
        </p:spPr>
        <p:txBody>
          <a:bodyPr>
            <a:noAutofit/>
          </a:bodyPr>
          <a:lstStyle/>
          <a:p>
            <a:pPr algn="l"/>
            <a:r>
              <a:rPr lang="ru-RU" sz="1800" dirty="0" smtClean="0"/>
              <a:t>Ставропольский край</a:t>
            </a:r>
            <a:endParaRPr lang="ru-RU" sz="18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280563" y="440203"/>
            <a:ext cx="4493613" cy="349895"/>
          </a:xfrm>
        </p:spPr>
        <p:txBody>
          <a:bodyPr>
            <a:noAutofit/>
          </a:bodyPr>
          <a:lstStyle/>
          <a:p>
            <a:r>
              <a:rPr lang="ru-RU" sz="1800" dirty="0" smtClean="0">
                <a:latin typeface="+mj-lt"/>
                <a:ea typeface="+mj-ea"/>
                <a:cs typeface="+mj-cs"/>
              </a:rPr>
              <a:t>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Государственное казенное общеобразовательное учреждение «Специальная (коррекционная) общеобразовательная школа-интернат № </a:t>
            </a:r>
            <a:r>
              <a:rPr lang="ru-RU" sz="1600" smtClean="0">
                <a:latin typeface="Times New Roman" pitchFamily="18" charset="0"/>
                <a:cs typeface="Times New Roman" pitchFamily="18" charset="0"/>
              </a:rPr>
              <a:t>1»</a:t>
            </a:r>
            <a:endParaRPr lang="ru-RU" sz="1600" dirty="0"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637271" y="2389551"/>
            <a:ext cx="6584589" cy="146957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dirty="0"/>
              <a:t>Фотография фасада здания</a:t>
            </a:r>
          </a:p>
          <a:p>
            <a:r>
              <a:rPr lang="ru-RU" sz="2000" dirty="0"/>
              <a:t>образовательной организации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7275" y="138397"/>
            <a:ext cx="2477312" cy="1023830"/>
          </a:xfrm>
          <a:prstGeom prst="rect">
            <a:avLst/>
          </a:prstGeom>
        </p:spPr>
      </p:pic>
      <p:sp>
        <p:nvSpPr>
          <p:cNvPr id="7" name="Подзаголовок 2"/>
          <p:cNvSpPr txBox="1">
            <a:spLocks/>
          </p:cNvSpPr>
          <p:nvPr/>
        </p:nvSpPr>
        <p:spPr>
          <a:xfrm>
            <a:off x="8278019" y="4358813"/>
            <a:ext cx="3723479" cy="34989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1800" b="1" dirty="0" smtClean="0"/>
              <a:t>Номинация «Лучшее развивающее пространство учебной мастерской»</a:t>
            </a:r>
            <a:endParaRPr lang="ru-RU" sz="1800" b="1" dirty="0"/>
          </a:p>
        </p:txBody>
      </p:sp>
      <p:sp>
        <p:nvSpPr>
          <p:cNvPr id="8" name="Подзаголовок 2"/>
          <p:cNvSpPr txBox="1">
            <a:spLocks/>
          </p:cNvSpPr>
          <p:nvPr/>
        </p:nvSpPr>
        <p:spPr>
          <a:xfrm>
            <a:off x="8278019" y="5800274"/>
            <a:ext cx="3723479" cy="8454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1800" u="sng" dirty="0">
                <a:solidFill>
                  <a:srgbClr val="0070C0"/>
                </a:solidFill>
                <a:latin typeface="+mj-lt"/>
                <a:ea typeface="+mj-ea"/>
                <a:cs typeface="+mj-cs"/>
              </a:rPr>
              <a:t>ссылка на сайт </a:t>
            </a:r>
            <a:br>
              <a:rPr lang="ru-RU" sz="1800" u="sng" dirty="0">
                <a:solidFill>
                  <a:srgbClr val="0070C0"/>
                </a:solidFill>
                <a:latin typeface="+mj-lt"/>
                <a:ea typeface="+mj-ea"/>
                <a:cs typeface="+mj-cs"/>
              </a:rPr>
            </a:br>
            <a:r>
              <a:rPr lang="en-US" sz="1800" u="sng" dirty="0" smtClean="0">
                <a:solidFill>
                  <a:srgbClr val="0070C0"/>
                </a:solidFill>
                <a:latin typeface="+mj-lt"/>
                <a:ea typeface="+mj-ea"/>
                <a:cs typeface="+mj-cs"/>
                <a:hlinkClick r:id="rId4"/>
              </a:rPr>
              <a:t>https://shcool-in1.ru</a:t>
            </a:r>
            <a:r>
              <a:rPr lang="ru-RU" sz="1800" u="sng" dirty="0" smtClean="0">
                <a:solidFill>
                  <a:srgbClr val="0070C0"/>
                </a:solidFill>
                <a:latin typeface="+mj-lt"/>
                <a:ea typeface="+mj-ea"/>
                <a:cs typeface="+mj-cs"/>
              </a:rPr>
              <a:t> </a:t>
            </a:r>
            <a:endParaRPr lang="ru-RU" sz="1800" u="sng" dirty="0">
              <a:solidFill>
                <a:srgbClr val="0070C0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9" name="Подзаголовок 2"/>
          <p:cNvSpPr txBox="1">
            <a:spLocks/>
          </p:cNvSpPr>
          <p:nvPr/>
        </p:nvSpPr>
        <p:spPr>
          <a:xfrm>
            <a:off x="8278018" y="3218383"/>
            <a:ext cx="3723479" cy="570076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7200" dirty="0" smtClean="0"/>
              <a:t>Для обучающихся с интеллектуальными нарушениями</a:t>
            </a:r>
          </a:p>
          <a:p>
            <a:pPr algn="l"/>
            <a:r>
              <a:rPr lang="ru-RU" sz="1800" dirty="0" smtClean="0">
                <a:latin typeface="+mj-lt"/>
                <a:ea typeface="+mj-ea"/>
                <a:cs typeface="+mj-cs"/>
              </a:rPr>
              <a:t> </a:t>
            </a:r>
            <a:endParaRPr lang="ru-RU" sz="1800" dirty="0">
              <a:latin typeface="+mj-lt"/>
              <a:ea typeface="+mj-ea"/>
              <a:cs typeface="+mj-cs"/>
            </a:endParaRPr>
          </a:p>
        </p:txBody>
      </p:sp>
      <p:pic>
        <p:nvPicPr>
          <p:cNvPr id="1026" name="Picture 2" descr="C:\Users\Gigabyte\Desktop\На 2 этап Доброшкола\Фасад здания\после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6815" y="1285336"/>
            <a:ext cx="7315200" cy="495156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0071656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одзаголовок 2"/>
          <p:cNvSpPr txBox="1">
            <a:spLocks/>
          </p:cNvSpPr>
          <p:nvPr/>
        </p:nvSpPr>
        <p:spPr>
          <a:xfrm>
            <a:off x="183912" y="5319352"/>
            <a:ext cx="4278650" cy="6732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800" dirty="0" smtClean="0"/>
              <a:t> </a:t>
            </a:r>
            <a:endParaRPr lang="ru-RU" sz="1800" dirty="0"/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913835" y="282733"/>
            <a:ext cx="10614136" cy="61011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800" b="1" dirty="0" smtClean="0"/>
              <a:t>«Лучшее развивающее пространство учебной мастерской»</a:t>
            </a:r>
            <a:endParaRPr lang="ru-RU" sz="1800" b="1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194105" y="1084128"/>
            <a:ext cx="5659032" cy="3991511"/>
          </a:xfrm>
          <a:prstGeom prst="rect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>
            <a:extLst>
              <a:ext uri="{FF2B5EF4-FFF2-40B4-BE49-F238E27FC236}">
                <a16:creationId xmlns="" xmlns:a16="http://schemas.microsoft.com/office/drawing/2014/main" id="{660F5745-B894-C92D-27E7-9101BEB77343}"/>
              </a:ext>
            </a:extLst>
          </p:cNvPr>
          <p:cNvSpPr/>
          <p:nvPr/>
        </p:nvSpPr>
        <p:spPr>
          <a:xfrm>
            <a:off x="6264035" y="1084463"/>
            <a:ext cx="5659032" cy="3991511"/>
          </a:xfrm>
          <a:prstGeom prst="rect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73B8C336-EA7C-20B9-8271-584EC95857D0}"/>
              </a:ext>
            </a:extLst>
          </p:cNvPr>
          <p:cNvSpPr txBox="1">
            <a:spLocks/>
          </p:cNvSpPr>
          <p:nvPr/>
        </p:nvSpPr>
        <p:spPr>
          <a:xfrm>
            <a:off x="183912" y="5992642"/>
            <a:ext cx="4278650" cy="6732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ru-RU" sz="1800" dirty="0"/>
          </a:p>
        </p:txBody>
      </p:sp>
      <p:sp>
        <p:nvSpPr>
          <p:cNvPr id="4" name="Подзаголовок 2">
            <a:extLst>
              <a:ext uri="{FF2B5EF4-FFF2-40B4-BE49-F238E27FC236}">
                <a16:creationId xmlns="" xmlns:a16="http://schemas.microsoft.com/office/drawing/2014/main" id="{1A4C5C6F-635A-8A8A-3E97-4AB46C2FD37E}"/>
              </a:ext>
            </a:extLst>
          </p:cNvPr>
          <p:cNvSpPr txBox="1">
            <a:spLocks/>
          </p:cNvSpPr>
          <p:nvPr/>
        </p:nvSpPr>
        <p:spPr>
          <a:xfrm>
            <a:off x="2653852" y="2689944"/>
            <a:ext cx="1312612" cy="6872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800" dirty="0"/>
              <a:t>Картинка 1</a:t>
            </a:r>
          </a:p>
        </p:txBody>
      </p:sp>
      <p:sp>
        <p:nvSpPr>
          <p:cNvPr id="13" name="Подзаголовок 2">
            <a:extLst>
              <a:ext uri="{FF2B5EF4-FFF2-40B4-BE49-F238E27FC236}">
                <a16:creationId xmlns="" xmlns:a16="http://schemas.microsoft.com/office/drawing/2014/main" id="{685846C2-EF09-801B-580B-DA206B04CC23}"/>
              </a:ext>
            </a:extLst>
          </p:cNvPr>
          <p:cNvSpPr txBox="1">
            <a:spLocks/>
          </p:cNvSpPr>
          <p:nvPr/>
        </p:nvSpPr>
        <p:spPr>
          <a:xfrm>
            <a:off x="8225536" y="2689944"/>
            <a:ext cx="1312612" cy="6872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800" dirty="0"/>
              <a:t>Картинка 2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785004" y="5486399"/>
            <a:ext cx="38725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132" y="1061046"/>
            <a:ext cx="5889854" cy="41061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 descr="C:\Users\Gigabyte\Desktop\photo1695043753 (1)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28272" y="1078301"/>
            <a:ext cx="5830918" cy="4071668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8790317" y="5158596"/>
            <a:ext cx="7809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После</a:t>
            </a:r>
            <a:endParaRPr lang="ru-RU" dirty="0"/>
          </a:p>
        </p:txBody>
      </p:sp>
      <p:sp>
        <p:nvSpPr>
          <p:cNvPr id="14" name="TextBox 13"/>
          <p:cNvSpPr txBox="1"/>
          <p:nvPr/>
        </p:nvSpPr>
        <p:spPr>
          <a:xfrm>
            <a:off x="2993367" y="5167223"/>
            <a:ext cx="7809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После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6806758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одзаголовок 2">
            <a:extLst>
              <a:ext uri="{FF2B5EF4-FFF2-40B4-BE49-F238E27FC236}">
                <a16:creationId xmlns="" xmlns:a16="http://schemas.microsoft.com/office/drawing/2014/main" id="{DA14FEEE-3D87-C860-AF71-6D72CE2526A7}"/>
              </a:ext>
            </a:extLst>
          </p:cNvPr>
          <p:cNvSpPr txBox="1">
            <a:spLocks/>
          </p:cNvSpPr>
          <p:nvPr/>
        </p:nvSpPr>
        <p:spPr>
          <a:xfrm>
            <a:off x="269256" y="5831416"/>
            <a:ext cx="4278650" cy="6732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800" dirty="0" smtClean="0"/>
              <a:t> </a:t>
            </a:r>
            <a:endParaRPr lang="ru-RU" sz="1800" dirty="0"/>
          </a:p>
        </p:txBody>
      </p:sp>
      <p:sp>
        <p:nvSpPr>
          <p:cNvPr id="9" name="Прямоугольник 8">
            <a:extLst>
              <a:ext uri="{FF2B5EF4-FFF2-40B4-BE49-F238E27FC236}">
                <a16:creationId xmlns="" xmlns:a16="http://schemas.microsoft.com/office/drawing/2014/main" id="{9A14CEF4-4F0A-0DAB-FAA6-8F33353362C0}"/>
              </a:ext>
            </a:extLst>
          </p:cNvPr>
          <p:cNvSpPr/>
          <p:nvPr/>
        </p:nvSpPr>
        <p:spPr>
          <a:xfrm>
            <a:off x="310984" y="1110344"/>
            <a:ext cx="5659032" cy="3991511"/>
          </a:xfrm>
          <a:prstGeom prst="rect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одзаголовок 2">
            <a:extLst>
              <a:ext uri="{FF2B5EF4-FFF2-40B4-BE49-F238E27FC236}">
                <a16:creationId xmlns="" xmlns:a16="http://schemas.microsoft.com/office/drawing/2014/main" id="{438B3684-AF37-4484-378D-5DA179EBAE3E}"/>
              </a:ext>
            </a:extLst>
          </p:cNvPr>
          <p:cNvSpPr txBox="1">
            <a:spLocks/>
          </p:cNvSpPr>
          <p:nvPr/>
        </p:nvSpPr>
        <p:spPr>
          <a:xfrm>
            <a:off x="2653852" y="2689944"/>
            <a:ext cx="486648" cy="325544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800" dirty="0"/>
              <a:t>до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="" xmlns:a16="http://schemas.microsoft.com/office/drawing/2014/main" id="{5D04D637-C65B-31FC-9D90-8E5EB673F3EF}"/>
              </a:ext>
            </a:extLst>
          </p:cNvPr>
          <p:cNvSpPr/>
          <p:nvPr/>
        </p:nvSpPr>
        <p:spPr>
          <a:xfrm>
            <a:off x="6289128" y="1110344"/>
            <a:ext cx="5659032" cy="3991511"/>
          </a:xfrm>
          <a:prstGeom prst="rect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одзаголовок 2">
            <a:extLst>
              <a:ext uri="{FF2B5EF4-FFF2-40B4-BE49-F238E27FC236}">
                <a16:creationId xmlns="" xmlns:a16="http://schemas.microsoft.com/office/drawing/2014/main" id="{7AC4A7CF-808F-AB38-E836-C3C0E09F8FB0}"/>
              </a:ext>
            </a:extLst>
          </p:cNvPr>
          <p:cNvSpPr txBox="1">
            <a:spLocks/>
          </p:cNvSpPr>
          <p:nvPr/>
        </p:nvSpPr>
        <p:spPr>
          <a:xfrm>
            <a:off x="8631996" y="2689944"/>
            <a:ext cx="1080964" cy="4799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800" dirty="0"/>
              <a:t>после</a:t>
            </a:r>
          </a:p>
        </p:txBody>
      </p:sp>
      <p:sp>
        <p:nvSpPr>
          <p:cNvPr id="11" name="Подзаголовок 2">
            <a:extLst>
              <a:ext uri="{FF2B5EF4-FFF2-40B4-BE49-F238E27FC236}">
                <a16:creationId xmlns="" xmlns:a16="http://schemas.microsoft.com/office/drawing/2014/main" id="{192E0886-803D-CEA5-F298-07D22AA98AE4}"/>
              </a:ext>
            </a:extLst>
          </p:cNvPr>
          <p:cNvSpPr txBox="1">
            <a:spLocks/>
          </p:cNvSpPr>
          <p:nvPr/>
        </p:nvSpPr>
        <p:spPr>
          <a:xfrm>
            <a:off x="269256" y="202776"/>
            <a:ext cx="4278650" cy="6732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800" dirty="0" smtClean="0"/>
              <a:t> </a:t>
            </a:r>
            <a:endParaRPr lang="ru-RU" sz="1800" dirty="0"/>
          </a:p>
        </p:txBody>
      </p:sp>
      <p:pic>
        <p:nvPicPr>
          <p:cNvPr id="3" name="Picture 2" descr="C:\Users\Gigabyte\Desktop\На 2 этап Доброшкола\Столярная мастерская\msg1901448475-156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1538" y="1067519"/>
            <a:ext cx="5817079" cy="4341243"/>
          </a:xfrm>
          <a:prstGeom prst="rect">
            <a:avLst/>
          </a:prstGeom>
          <a:noFill/>
        </p:spPr>
      </p:pic>
      <p:pic>
        <p:nvPicPr>
          <p:cNvPr id="12" name="Picture 3" descr="C:\Users\Gigabyte\Desktop\photo1695043753 (1)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83656" y="1112807"/>
            <a:ext cx="5818563" cy="4313207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3106772" y="405442"/>
            <a:ext cx="61516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/>
              <a:t>«Лучшее развивающее пространство учебной мастерской»</a:t>
            </a:r>
            <a:endParaRPr lang="ru-RU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2932981" y="5391509"/>
            <a:ext cx="7809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После</a:t>
            </a:r>
            <a:endParaRPr lang="ru-RU" dirty="0"/>
          </a:p>
        </p:txBody>
      </p:sp>
      <p:sp>
        <p:nvSpPr>
          <p:cNvPr id="15" name="TextBox 14"/>
          <p:cNvSpPr txBox="1"/>
          <p:nvPr/>
        </p:nvSpPr>
        <p:spPr>
          <a:xfrm>
            <a:off x="8816197" y="5417389"/>
            <a:ext cx="7809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После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4756240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одзаголовок 2">
            <a:extLst>
              <a:ext uri="{FF2B5EF4-FFF2-40B4-BE49-F238E27FC236}">
                <a16:creationId xmlns="" xmlns:a16="http://schemas.microsoft.com/office/drawing/2014/main" id="{DA14FEEE-3D87-C860-AF71-6D72CE2526A7}"/>
              </a:ext>
            </a:extLst>
          </p:cNvPr>
          <p:cNvSpPr txBox="1">
            <a:spLocks/>
          </p:cNvSpPr>
          <p:nvPr/>
        </p:nvSpPr>
        <p:spPr>
          <a:xfrm>
            <a:off x="269256" y="5831416"/>
            <a:ext cx="4278650" cy="6732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800" dirty="0" smtClean="0"/>
              <a:t> </a:t>
            </a:r>
            <a:endParaRPr lang="ru-RU" sz="1800" dirty="0"/>
          </a:p>
        </p:txBody>
      </p:sp>
      <p:sp>
        <p:nvSpPr>
          <p:cNvPr id="9" name="Прямоугольник 8">
            <a:extLst>
              <a:ext uri="{FF2B5EF4-FFF2-40B4-BE49-F238E27FC236}">
                <a16:creationId xmlns="" xmlns:a16="http://schemas.microsoft.com/office/drawing/2014/main" id="{9A14CEF4-4F0A-0DAB-FAA6-8F33353362C0}"/>
              </a:ext>
            </a:extLst>
          </p:cNvPr>
          <p:cNvSpPr/>
          <p:nvPr/>
        </p:nvSpPr>
        <p:spPr>
          <a:xfrm>
            <a:off x="310984" y="1110344"/>
            <a:ext cx="5659032" cy="3991511"/>
          </a:xfrm>
          <a:prstGeom prst="rect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одзаголовок 2">
            <a:extLst>
              <a:ext uri="{FF2B5EF4-FFF2-40B4-BE49-F238E27FC236}">
                <a16:creationId xmlns="" xmlns:a16="http://schemas.microsoft.com/office/drawing/2014/main" id="{438B3684-AF37-4484-378D-5DA179EBAE3E}"/>
              </a:ext>
            </a:extLst>
          </p:cNvPr>
          <p:cNvSpPr txBox="1">
            <a:spLocks/>
          </p:cNvSpPr>
          <p:nvPr/>
        </p:nvSpPr>
        <p:spPr>
          <a:xfrm>
            <a:off x="2653852" y="2689944"/>
            <a:ext cx="486648" cy="325544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800" dirty="0"/>
              <a:t>до</a:t>
            </a:r>
          </a:p>
        </p:txBody>
      </p:sp>
      <p:sp>
        <p:nvSpPr>
          <p:cNvPr id="10" name="Подзаголовок 2">
            <a:extLst>
              <a:ext uri="{FF2B5EF4-FFF2-40B4-BE49-F238E27FC236}">
                <a16:creationId xmlns="" xmlns:a16="http://schemas.microsoft.com/office/drawing/2014/main" id="{7AC4A7CF-808F-AB38-E836-C3C0E09F8FB0}"/>
              </a:ext>
            </a:extLst>
          </p:cNvPr>
          <p:cNvSpPr txBox="1">
            <a:spLocks/>
          </p:cNvSpPr>
          <p:nvPr/>
        </p:nvSpPr>
        <p:spPr>
          <a:xfrm>
            <a:off x="8631996" y="2689944"/>
            <a:ext cx="1080964" cy="4799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800" dirty="0" smtClean="0"/>
              <a:t> </a:t>
            </a:r>
            <a:endParaRPr lang="ru-RU" sz="1800" dirty="0"/>
          </a:p>
        </p:txBody>
      </p:sp>
      <p:sp>
        <p:nvSpPr>
          <p:cNvPr id="11" name="Подзаголовок 2">
            <a:extLst>
              <a:ext uri="{FF2B5EF4-FFF2-40B4-BE49-F238E27FC236}">
                <a16:creationId xmlns="" xmlns:a16="http://schemas.microsoft.com/office/drawing/2014/main" id="{192E0886-803D-CEA5-F298-07D22AA98AE4}"/>
              </a:ext>
            </a:extLst>
          </p:cNvPr>
          <p:cNvSpPr txBox="1">
            <a:spLocks/>
          </p:cNvSpPr>
          <p:nvPr/>
        </p:nvSpPr>
        <p:spPr>
          <a:xfrm>
            <a:off x="269256" y="202776"/>
            <a:ext cx="4278650" cy="6732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800" dirty="0" smtClean="0"/>
              <a:t> </a:t>
            </a:r>
            <a:endParaRPr lang="ru-RU" sz="1800" dirty="0"/>
          </a:p>
        </p:txBody>
      </p:sp>
      <p:sp>
        <p:nvSpPr>
          <p:cNvPr id="13" name="TextBox 12"/>
          <p:cNvSpPr txBox="1"/>
          <p:nvPr/>
        </p:nvSpPr>
        <p:spPr>
          <a:xfrm>
            <a:off x="3106772" y="405442"/>
            <a:ext cx="61516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/>
              <a:t>«Лучшее развивающее пространство учебной мастерской»</a:t>
            </a:r>
            <a:endParaRPr lang="ru-RU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2932981" y="5391509"/>
            <a:ext cx="7809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После</a:t>
            </a:r>
            <a:endParaRPr lang="ru-RU" dirty="0"/>
          </a:p>
        </p:txBody>
      </p:sp>
      <p:sp>
        <p:nvSpPr>
          <p:cNvPr id="15" name="TextBox 14"/>
          <p:cNvSpPr txBox="1"/>
          <p:nvPr/>
        </p:nvSpPr>
        <p:spPr>
          <a:xfrm>
            <a:off x="8816197" y="5417389"/>
            <a:ext cx="2375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0550" y="1011445"/>
            <a:ext cx="7591246" cy="56934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784898" y="2812586"/>
            <a:ext cx="2477312" cy="1023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756240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одзаголовок 2">
            <a:extLst>
              <a:ext uri="{FF2B5EF4-FFF2-40B4-BE49-F238E27FC236}">
                <a16:creationId xmlns="" xmlns:a16="http://schemas.microsoft.com/office/drawing/2014/main" id="{DA14FEEE-3D87-C860-AF71-6D72CE2526A7}"/>
              </a:ext>
            </a:extLst>
          </p:cNvPr>
          <p:cNvSpPr txBox="1">
            <a:spLocks/>
          </p:cNvSpPr>
          <p:nvPr/>
        </p:nvSpPr>
        <p:spPr>
          <a:xfrm>
            <a:off x="269256" y="5831416"/>
            <a:ext cx="4278650" cy="6732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800" dirty="0" smtClean="0"/>
              <a:t> </a:t>
            </a:r>
            <a:endParaRPr lang="ru-RU" sz="1800" dirty="0"/>
          </a:p>
        </p:txBody>
      </p:sp>
      <p:sp>
        <p:nvSpPr>
          <p:cNvPr id="9" name="Прямоугольник 8">
            <a:extLst>
              <a:ext uri="{FF2B5EF4-FFF2-40B4-BE49-F238E27FC236}">
                <a16:creationId xmlns="" xmlns:a16="http://schemas.microsoft.com/office/drawing/2014/main" id="{9A14CEF4-4F0A-0DAB-FAA6-8F33353362C0}"/>
              </a:ext>
            </a:extLst>
          </p:cNvPr>
          <p:cNvSpPr/>
          <p:nvPr/>
        </p:nvSpPr>
        <p:spPr>
          <a:xfrm>
            <a:off x="310984" y="1110344"/>
            <a:ext cx="5659032" cy="3991511"/>
          </a:xfrm>
          <a:prstGeom prst="rect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одзаголовок 2">
            <a:extLst>
              <a:ext uri="{FF2B5EF4-FFF2-40B4-BE49-F238E27FC236}">
                <a16:creationId xmlns="" xmlns:a16="http://schemas.microsoft.com/office/drawing/2014/main" id="{438B3684-AF37-4484-378D-5DA179EBAE3E}"/>
              </a:ext>
            </a:extLst>
          </p:cNvPr>
          <p:cNvSpPr txBox="1">
            <a:spLocks/>
          </p:cNvSpPr>
          <p:nvPr/>
        </p:nvSpPr>
        <p:spPr>
          <a:xfrm>
            <a:off x="2653852" y="2689944"/>
            <a:ext cx="486648" cy="325544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800" dirty="0"/>
              <a:t>до</a:t>
            </a:r>
          </a:p>
        </p:txBody>
      </p:sp>
      <p:sp>
        <p:nvSpPr>
          <p:cNvPr id="10" name="Подзаголовок 2">
            <a:extLst>
              <a:ext uri="{FF2B5EF4-FFF2-40B4-BE49-F238E27FC236}">
                <a16:creationId xmlns="" xmlns:a16="http://schemas.microsoft.com/office/drawing/2014/main" id="{7AC4A7CF-808F-AB38-E836-C3C0E09F8FB0}"/>
              </a:ext>
            </a:extLst>
          </p:cNvPr>
          <p:cNvSpPr txBox="1">
            <a:spLocks/>
          </p:cNvSpPr>
          <p:nvPr/>
        </p:nvSpPr>
        <p:spPr>
          <a:xfrm>
            <a:off x="8631996" y="2689944"/>
            <a:ext cx="1080964" cy="4799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800" dirty="0" smtClean="0"/>
              <a:t> </a:t>
            </a:r>
            <a:endParaRPr lang="ru-RU" sz="1800" dirty="0"/>
          </a:p>
        </p:txBody>
      </p:sp>
      <p:sp>
        <p:nvSpPr>
          <p:cNvPr id="11" name="Подзаголовок 2">
            <a:extLst>
              <a:ext uri="{FF2B5EF4-FFF2-40B4-BE49-F238E27FC236}">
                <a16:creationId xmlns="" xmlns:a16="http://schemas.microsoft.com/office/drawing/2014/main" id="{192E0886-803D-CEA5-F298-07D22AA98AE4}"/>
              </a:ext>
            </a:extLst>
          </p:cNvPr>
          <p:cNvSpPr txBox="1">
            <a:spLocks/>
          </p:cNvSpPr>
          <p:nvPr/>
        </p:nvSpPr>
        <p:spPr>
          <a:xfrm>
            <a:off x="269256" y="202776"/>
            <a:ext cx="4278650" cy="6732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800" dirty="0" smtClean="0"/>
              <a:t> </a:t>
            </a:r>
            <a:endParaRPr lang="ru-RU" sz="1800" dirty="0"/>
          </a:p>
        </p:txBody>
      </p:sp>
      <p:sp>
        <p:nvSpPr>
          <p:cNvPr id="13" name="TextBox 12"/>
          <p:cNvSpPr txBox="1"/>
          <p:nvPr/>
        </p:nvSpPr>
        <p:spPr>
          <a:xfrm>
            <a:off x="3106772" y="405442"/>
            <a:ext cx="61516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/>
              <a:t>«Лучшее развивающее пространство учебной мастерской»</a:t>
            </a:r>
            <a:endParaRPr lang="ru-RU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2932981" y="5391509"/>
            <a:ext cx="7809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После</a:t>
            </a:r>
            <a:endParaRPr lang="ru-RU" dirty="0"/>
          </a:p>
        </p:txBody>
      </p:sp>
      <p:sp>
        <p:nvSpPr>
          <p:cNvPr id="15" name="TextBox 14"/>
          <p:cNvSpPr txBox="1"/>
          <p:nvPr/>
        </p:nvSpPr>
        <p:spPr>
          <a:xfrm>
            <a:off x="8816197" y="5417389"/>
            <a:ext cx="2375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164" y="931651"/>
            <a:ext cx="7392839" cy="55446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353577" y="2364012"/>
            <a:ext cx="2477312" cy="1023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756240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одзаголовок 2">
            <a:extLst>
              <a:ext uri="{FF2B5EF4-FFF2-40B4-BE49-F238E27FC236}">
                <a16:creationId xmlns="" xmlns:a16="http://schemas.microsoft.com/office/drawing/2014/main" id="{DA14FEEE-3D87-C860-AF71-6D72CE2526A7}"/>
              </a:ext>
            </a:extLst>
          </p:cNvPr>
          <p:cNvSpPr txBox="1">
            <a:spLocks/>
          </p:cNvSpPr>
          <p:nvPr/>
        </p:nvSpPr>
        <p:spPr>
          <a:xfrm>
            <a:off x="269256" y="5831416"/>
            <a:ext cx="4278650" cy="6732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800" dirty="0" smtClean="0"/>
              <a:t> </a:t>
            </a:r>
            <a:endParaRPr lang="ru-RU" sz="1800" dirty="0"/>
          </a:p>
        </p:txBody>
      </p:sp>
      <p:sp>
        <p:nvSpPr>
          <p:cNvPr id="9" name="Прямоугольник 8">
            <a:extLst>
              <a:ext uri="{FF2B5EF4-FFF2-40B4-BE49-F238E27FC236}">
                <a16:creationId xmlns="" xmlns:a16="http://schemas.microsoft.com/office/drawing/2014/main" id="{9A14CEF4-4F0A-0DAB-FAA6-8F33353362C0}"/>
              </a:ext>
            </a:extLst>
          </p:cNvPr>
          <p:cNvSpPr/>
          <p:nvPr/>
        </p:nvSpPr>
        <p:spPr>
          <a:xfrm>
            <a:off x="310984" y="1110344"/>
            <a:ext cx="5659032" cy="3991511"/>
          </a:xfrm>
          <a:prstGeom prst="rect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одзаголовок 2">
            <a:extLst>
              <a:ext uri="{FF2B5EF4-FFF2-40B4-BE49-F238E27FC236}">
                <a16:creationId xmlns="" xmlns:a16="http://schemas.microsoft.com/office/drawing/2014/main" id="{438B3684-AF37-4484-378D-5DA179EBAE3E}"/>
              </a:ext>
            </a:extLst>
          </p:cNvPr>
          <p:cNvSpPr txBox="1">
            <a:spLocks/>
          </p:cNvSpPr>
          <p:nvPr/>
        </p:nvSpPr>
        <p:spPr>
          <a:xfrm>
            <a:off x="2653852" y="2689944"/>
            <a:ext cx="486648" cy="325544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800" dirty="0"/>
              <a:t>до</a:t>
            </a:r>
          </a:p>
        </p:txBody>
      </p:sp>
      <p:sp>
        <p:nvSpPr>
          <p:cNvPr id="10" name="Подзаголовок 2">
            <a:extLst>
              <a:ext uri="{FF2B5EF4-FFF2-40B4-BE49-F238E27FC236}">
                <a16:creationId xmlns="" xmlns:a16="http://schemas.microsoft.com/office/drawing/2014/main" id="{7AC4A7CF-808F-AB38-E836-C3C0E09F8FB0}"/>
              </a:ext>
            </a:extLst>
          </p:cNvPr>
          <p:cNvSpPr txBox="1">
            <a:spLocks/>
          </p:cNvSpPr>
          <p:nvPr/>
        </p:nvSpPr>
        <p:spPr>
          <a:xfrm>
            <a:off x="8640622" y="2655439"/>
            <a:ext cx="1080964" cy="4799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800" dirty="0" smtClean="0"/>
              <a:t>  </a:t>
            </a:r>
            <a:endParaRPr lang="ru-RU" sz="1800" dirty="0"/>
          </a:p>
        </p:txBody>
      </p:sp>
      <p:sp>
        <p:nvSpPr>
          <p:cNvPr id="11" name="Подзаголовок 2">
            <a:extLst>
              <a:ext uri="{FF2B5EF4-FFF2-40B4-BE49-F238E27FC236}">
                <a16:creationId xmlns="" xmlns:a16="http://schemas.microsoft.com/office/drawing/2014/main" id="{192E0886-803D-CEA5-F298-07D22AA98AE4}"/>
              </a:ext>
            </a:extLst>
          </p:cNvPr>
          <p:cNvSpPr txBox="1">
            <a:spLocks/>
          </p:cNvSpPr>
          <p:nvPr/>
        </p:nvSpPr>
        <p:spPr>
          <a:xfrm>
            <a:off x="269256" y="202776"/>
            <a:ext cx="4278650" cy="6732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800" dirty="0" smtClean="0"/>
              <a:t> </a:t>
            </a:r>
            <a:endParaRPr lang="ru-RU" sz="1800" dirty="0"/>
          </a:p>
        </p:txBody>
      </p:sp>
      <p:sp>
        <p:nvSpPr>
          <p:cNvPr id="13" name="TextBox 12"/>
          <p:cNvSpPr txBox="1"/>
          <p:nvPr/>
        </p:nvSpPr>
        <p:spPr>
          <a:xfrm>
            <a:off x="3106772" y="405442"/>
            <a:ext cx="61516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/>
              <a:t>«Лучшее развивающее пространство учебной мастерской»</a:t>
            </a:r>
            <a:endParaRPr lang="ru-RU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2932981" y="5391509"/>
            <a:ext cx="7809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После</a:t>
            </a:r>
            <a:endParaRPr lang="ru-RU" dirty="0"/>
          </a:p>
        </p:txBody>
      </p:sp>
      <p:sp>
        <p:nvSpPr>
          <p:cNvPr id="15" name="TextBox 14"/>
          <p:cNvSpPr txBox="1"/>
          <p:nvPr/>
        </p:nvSpPr>
        <p:spPr>
          <a:xfrm>
            <a:off x="8816197" y="5417389"/>
            <a:ext cx="2375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7418" y="821666"/>
            <a:ext cx="7634377" cy="57257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690007" y="2614178"/>
            <a:ext cx="2477312" cy="1023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756240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одзаголовок 2">
            <a:extLst>
              <a:ext uri="{FF2B5EF4-FFF2-40B4-BE49-F238E27FC236}">
                <a16:creationId xmlns="" xmlns:a16="http://schemas.microsoft.com/office/drawing/2014/main" id="{DA14FEEE-3D87-C860-AF71-6D72CE2526A7}"/>
              </a:ext>
            </a:extLst>
          </p:cNvPr>
          <p:cNvSpPr txBox="1">
            <a:spLocks/>
          </p:cNvSpPr>
          <p:nvPr/>
        </p:nvSpPr>
        <p:spPr>
          <a:xfrm>
            <a:off x="269256" y="5831416"/>
            <a:ext cx="4278650" cy="6732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800" dirty="0" smtClean="0"/>
              <a:t> </a:t>
            </a:r>
            <a:endParaRPr lang="ru-RU" sz="1800" dirty="0"/>
          </a:p>
        </p:txBody>
      </p:sp>
      <p:sp>
        <p:nvSpPr>
          <p:cNvPr id="9" name="Прямоугольник 8">
            <a:extLst>
              <a:ext uri="{FF2B5EF4-FFF2-40B4-BE49-F238E27FC236}">
                <a16:creationId xmlns="" xmlns:a16="http://schemas.microsoft.com/office/drawing/2014/main" id="{9A14CEF4-4F0A-0DAB-FAA6-8F33353362C0}"/>
              </a:ext>
            </a:extLst>
          </p:cNvPr>
          <p:cNvSpPr/>
          <p:nvPr/>
        </p:nvSpPr>
        <p:spPr>
          <a:xfrm>
            <a:off x="310984" y="1110344"/>
            <a:ext cx="5659032" cy="3991511"/>
          </a:xfrm>
          <a:prstGeom prst="rect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одзаголовок 2">
            <a:extLst>
              <a:ext uri="{FF2B5EF4-FFF2-40B4-BE49-F238E27FC236}">
                <a16:creationId xmlns="" xmlns:a16="http://schemas.microsoft.com/office/drawing/2014/main" id="{438B3684-AF37-4484-378D-5DA179EBAE3E}"/>
              </a:ext>
            </a:extLst>
          </p:cNvPr>
          <p:cNvSpPr txBox="1">
            <a:spLocks/>
          </p:cNvSpPr>
          <p:nvPr/>
        </p:nvSpPr>
        <p:spPr>
          <a:xfrm>
            <a:off x="2653852" y="2689944"/>
            <a:ext cx="486648" cy="325544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800" dirty="0"/>
              <a:t>до</a:t>
            </a:r>
          </a:p>
        </p:txBody>
      </p:sp>
      <p:sp>
        <p:nvSpPr>
          <p:cNvPr id="10" name="Подзаголовок 2">
            <a:extLst>
              <a:ext uri="{FF2B5EF4-FFF2-40B4-BE49-F238E27FC236}">
                <a16:creationId xmlns="" xmlns:a16="http://schemas.microsoft.com/office/drawing/2014/main" id="{7AC4A7CF-808F-AB38-E836-C3C0E09F8FB0}"/>
              </a:ext>
            </a:extLst>
          </p:cNvPr>
          <p:cNvSpPr txBox="1">
            <a:spLocks/>
          </p:cNvSpPr>
          <p:nvPr/>
        </p:nvSpPr>
        <p:spPr>
          <a:xfrm>
            <a:off x="8640622" y="2655439"/>
            <a:ext cx="1080964" cy="4799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800" dirty="0" smtClean="0"/>
              <a:t>  </a:t>
            </a:r>
            <a:endParaRPr lang="ru-RU" sz="1800" dirty="0"/>
          </a:p>
        </p:txBody>
      </p:sp>
      <p:sp>
        <p:nvSpPr>
          <p:cNvPr id="11" name="Подзаголовок 2">
            <a:extLst>
              <a:ext uri="{FF2B5EF4-FFF2-40B4-BE49-F238E27FC236}">
                <a16:creationId xmlns="" xmlns:a16="http://schemas.microsoft.com/office/drawing/2014/main" id="{192E0886-803D-CEA5-F298-07D22AA98AE4}"/>
              </a:ext>
            </a:extLst>
          </p:cNvPr>
          <p:cNvSpPr txBox="1">
            <a:spLocks/>
          </p:cNvSpPr>
          <p:nvPr/>
        </p:nvSpPr>
        <p:spPr>
          <a:xfrm>
            <a:off x="269256" y="202776"/>
            <a:ext cx="4278650" cy="6732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800" dirty="0" smtClean="0"/>
              <a:t> </a:t>
            </a:r>
            <a:endParaRPr lang="ru-RU" sz="1800" dirty="0"/>
          </a:p>
        </p:txBody>
      </p:sp>
      <p:sp>
        <p:nvSpPr>
          <p:cNvPr id="13" name="TextBox 12"/>
          <p:cNvSpPr txBox="1"/>
          <p:nvPr/>
        </p:nvSpPr>
        <p:spPr>
          <a:xfrm>
            <a:off x="3106772" y="405442"/>
            <a:ext cx="61516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/>
              <a:t>«Лучшее развивающее пространство учебной мастерской»</a:t>
            </a:r>
            <a:endParaRPr lang="ru-RU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2932981" y="5391509"/>
            <a:ext cx="7809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После</a:t>
            </a:r>
            <a:endParaRPr lang="ru-RU" dirty="0"/>
          </a:p>
        </p:txBody>
      </p:sp>
      <p:sp>
        <p:nvSpPr>
          <p:cNvPr id="15" name="TextBox 14"/>
          <p:cNvSpPr txBox="1"/>
          <p:nvPr/>
        </p:nvSpPr>
        <p:spPr>
          <a:xfrm>
            <a:off x="8816197" y="5417389"/>
            <a:ext cx="2375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3555" y="905774"/>
            <a:ext cx="7456097" cy="55920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569238" y="2510661"/>
            <a:ext cx="2477312" cy="1023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756240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одзаголовок 2">
            <a:extLst>
              <a:ext uri="{FF2B5EF4-FFF2-40B4-BE49-F238E27FC236}">
                <a16:creationId xmlns="" xmlns:a16="http://schemas.microsoft.com/office/drawing/2014/main" id="{DA14FEEE-3D87-C860-AF71-6D72CE2526A7}"/>
              </a:ext>
            </a:extLst>
          </p:cNvPr>
          <p:cNvSpPr txBox="1">
            <a:spLocks/>
          </p:cNvSpPr>
          <p:nvPr/>
        </p:nvSpPr>
        <p:spPr>
          <a:xfrm>
            <a:off x="269256" y="5831416"/>
            <a:ext cx="4278650" cy="6732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800" dirty="0" smtClean="0"/>
              <a:t> </a:t>
            </a:r>
            <a:endParaRPr lang="ru-RU" sz="1800" dirty="0"/>
          </a:p>
        </p:txBody>
      </p:sp>
      <p:sp>
        <p:nvSpPr>
          <p:cNvPr id="9" name="Прямоугольник 8">
            <a:extLst>
              <a:ext uri="{FF2B5EF4-FFF2-40B4-BE49-F238E27FC236}">
                <a16:creationId xmlns="" xmlns:a16="http://schemas.microsoft.com/office/drawing/2014/main" id="{9A14CEF4-4F0A-0DAB-FAA6-8F33353362C0}"/>
              </a:ext>
            </a:extLst>
          </p:cNvPr>
          <p:cNvSpPr/>
          <p:nvPr/>
        </p:nvSpPr>
        <p:spPr>
          <a:xfrm>
            <a:off x="310984" y="1110344"/>
            <a:ext cx="5659032" cy="3991511"/>
          </a:xfrm>
          <a:prstGeom prst="rect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одзаголовок 2">
            <a:extLst>
              <a:ext uri="{FF2B5EF4-FFF2-40B4-BE49-F238E27FC236}">
                <a16:creationId xmlns="" xmlns:a16="http://schemas.microsoft.com/office/drawing/2014/main" id="{438B3684-AF37-4484-378D-5DA179EBAE3E}"/>
              </a:ext>
            </a:extLst>
          </p:cNvPr>
          <p:cNvSpPr txBox="1">
            <a:spLocks/>
          </p:cNvSpPr>
          <p:nvPr/>
        </p:nvSpPr>
        <p:spPr>
          <a:xfrm>
            <a:off x="2653852" y="2689944"/>
            <a:ext cx="486648" cy="325544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800" dirty="0"/>
              <a:t>до</a:t>
            </a:r>
          </a:p>
        </p:txBody>
      </p:sp>
      <p:sp>
        <p:nvSpPr>
          <p:cNvPr id="10" name="Подзаголовок 2">
            <a:extLst>
              <a:ext uri="{FF2B5EF4-FFF2-40B4-BE49-F238E27FC236}">
                <a16:creationId xmlns="" xmlns:a16="http://schemas.microsoft.com/office/drawing/2014/main" id="{7AC4A7CF-808F-AB38-E836-C3C0E09F8FB0}"/>
              </a:ext>
            </a:extLst>
          </p:cNvPr>
          <p:cNvSpPr txBox="1">
            <a:spLocks/>
          </p:cNvSpPr>
          <p:nvPr/>
        </p:nvSpPr>
        <p:spPr>
          <a:xfrm>
            <a:off x="8631996" y="2689944"/>
            <a:ext cx="1080964" cy="4799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800" dirty="0" smtClean="0"/>
              <a:t> </a:t>
            </a:r>
            <a:endParaRPr lang="ru-RU" sz="1800" dirty="0"/>
          </a:p>
        </p:txBody>
      </p:sp>
      <p:sp>
        <p:nvSpPr>
          <p:cNvPr id="11" name="Подзаголовок 2">
            <a:extLst>
              <a:ext uri="{FF2B5EF4-FFF2-40B4-BE49-F238E27FC236}">
                <a16:creationId xmlns="" xmlns:a16="http://schemas.microsoft.com/office/drawing/2014/main" id="{192E0886-803D-CEA5-F298-07D22AA98AE4}"/>
              </a:ext>
            </a:extLst>
          </p:cNvPr>
          <p:cNvSpPr txBox="1">
            <a:spLocks/>
          </p:cNvSpPr>
          <p:nvPr/>
        </p:nvSpPr>
        <p:spPr>
          <a:xfrm>
            <a:off x="269256" y="202776"/>
            <a:ext cx="4278650" cy="6732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800" dirty="0" smtClean="0"/>
              <a:t> </a:t>
            </a:r>
            <a:endParaRPr lang="ru-RU" sz="1800" dirty="0"/>
          </a:p>
        </p:txBody>
      </p:sp>
      <p:sp>
        <p:nvSpPr>
          <p:cNvPr id="13" name="TextBox 12"/>
          <p:cNvSpPr txBox="1"/>
          <p:nvPr/>
        </p:nvSpPr>
        <p:spPr>
          <a:xfrm>
            <a:off x="3106772" y="405442"/>
            <a:ext cx="61516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/>
              <a:t>«Лучшее развивающее пространство учебной мастерской»</a:t>
            </a:r>
            <a:endParaRPr lang="ru-RU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2932981" y="5391509"/>
            <a:ext cx="7809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После</a:t>
            </a:r>
            <a:endParaRPr lang="ru-RU" dirty="0"/>
          </a:p>
        </p:txBody>
      </p:sp>
      <p:sp>
        <p:nvSpPr>
          <p:cNvPr id="15" name="TextBox 14"/>
          <p:cNvSpPr txBox="1"/>
          <p:nvPr/>
        </p:nvSpPr>
        <p:spPr>
          <a:xfrm>
            <a:off x="8816197" y="5417389"/>
            <a:ext cx="2375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8407" y="862640"/>
            <a:ext cx="7677510" cy="5758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310445" y="2502034"/>
            <a:ext cx="2477312" cy="1023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756240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одзаголовок 2"/>
          <p:cNvSpPr txBox="1">
            <a:spLocks/>
          </p:cNvSpPr>
          <p:nvPr/>
        </p:nvSpPr>
        <p:spPr>
          <a:xfrm>
            <a:off x="183912" y="5319352"/>
            <a:ext cx="4278650" cy="6732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800" dirty="0"/>
              <a:t>Дизайн-проект </a:t>
            </a:r>
            <a:r>
              <a:rPr lang="ru-RU" sz="1800" dirty="0" smtClean="0"/>
              <a:t>учебной мастерской </a:t>
            </a:r>
            <a:endParaRPr lang="ru-RU" sz="1800" dirty="0"/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913835" y="282733"/>
            <a:ext cx="10614136" cy="61011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800" b="1" dirty="0" smtClean="0"/>
              <a:t>«Лучшее развивающее пространство учебной мастерской»</a:t>
            </a:r>
            <a:endParaRPr lang="ru-RU" sz="1800" b="1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310984" y="1110344"/>
            <a:ext cx="5659032" cy="3991511"/>
          </a:xfrm>
          <a:prstGeom prst="rect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>
            <a:extLst>
              <a:ext uri="{FF2B5EF4-FFF2-40B4-BE49-F238E27FC236}">
                <a16:creationId xmlns="" xmlns:a16="http://schemas.microsoft.com/office/drawing/2014/main" id="{660F5745-B894-C92D-27E7-9101BEB77343}"/>
              </a:ext>
            </a:extLst>
          </p:cNvPr>
          <p:cNvSpPr/>
          <p:nvPr/>
        </p:nvSpPr>
        <p:spPr>
          <a:xfrm>
            <a:off x="6220903" y="1110343"/>
            <a:ext cx="5659032" cy="3991511"/>
          </a:xfrm>
          <a:prstGeom prst="rect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73B8C336-EA7C-20B9-8271-584EC95857D0}"/>
              </a:ext>
            </a:extLst>
          </p:cNvPr>
          <p:cNvSpPr txBox="1">
            <a:spLocks/>
          </p:cNvSpPr>
          <p:nvPr/>
        </p:nvSpPr>
        <p:spPr>
          <a:xfrm>
            <a:off x="183912" y="5992642"/>
            <a:ext cx="4278650" cy="6732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ru-RU" sz="1800" dirty="0"/>
          </a:p>
        </p:txBody>
      </p:sp>
      <p:sp>
        <p:nvSpPr>
          <p:cNvPr id="4" name="Подзаголовок 2">
            <a:extLst>
              <a:ext uri="{FF2B5EF4-FFF2-40B4-BE49-F238E27FC236}">
                <a16:creationId xmlns="" xmlns:a16="http://schemas.microsoft.com/office/drawing/2014/main" id="{1A4C5C6F-635A-8A8A-3E97-4AB46C2FD37E}"/>
              </a:ext>
            </a:extLst>
          </p:cNvPr>
          <p:cNvSpPr txBox="1">
            <a:spLocks/>
          </p:cNvSpPr>
          <p:nvPr/>
        </p:nvSpPr>
        <p:spPr>
          <a:xfrm>
            <a:off x="2653852" y="2689944"/>
            <a:ext cx="1312612" cy="6872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800" dirty="0"/>
              <a:t>Картинка 1</a:t>
            </a:r>
          </a:p>
        </p:txBody>
      </p:sp>
      <p:sp>
        <p:nvSpPr>
          <p:cNvPr id="13" name="Подзаголовок 2">
            <a:extLst>
              <a:ext uri="{FF2B5EF4-FFF2-40B4-BE49-F238E27FC236}">
                <a16:creationId xmlns="" xmlns:a16="http://schemas.microsoft.com/office/drawing/2014/main" id="{685846C2-EF09-801B-580B-DA206B04CC23}"/>
              </a:ext>
            </a:extLst>
          </p:cNvPr>
          <p:cNvSpPr txBox="1">
            <a:spLocks/>
          </p:cNvSpPr>
          <p:nvPr/>
        </p:nvSpPr>
        <p:spPr>
          <a:xfrm>
            <a:off x="8225536" y="2689944"/>
            <a:ext cx="1312612" cy="6872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800" dirty="0"/>
              <a:t>Картинка 2</a:t>
            </a:r>
          </a:p>
        </p:txBody>
      </p:sp>
      <p:pic>
        <p:nvPicPr>
          <p:cNvPr id="12" name="Picture 2" descr="C:\Users\Asus\Desktop\скрины для дизайн проектов\Шельпов\2023-01-11_09-32-55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75294" y="1156447"/>
            <a:ext cx="5531224" cy="3917576"/>
          </a:xfrm>
          <a:prstGeom prst="rect">
            <a:avLst/>
          </a:prstGeom>
          <a:noFill/>
        </p:spPr>
      </p:pic>
      <p:pic>
        <p:nvPicPr>
          <p:cNvPr id="14" name="Picture 2" descr="C:\Users\Asus\Desktop\скрины для дизайн проектов\Шельпов\2023-01-11_09-30-08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6518" y="1156446"/>
            <a:ext cx="5567084" cy="388171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6806758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одзаголовок 2"/>
          <p:cNvSpPr txBox="1">
            <a:spLocks/>
          </p:cNvSpPr>
          <p:nvPr/>
        </p:nvSpPr>
        <p:spPr>
          <a:xfrm>
            <a:off x="183912" y="5319352"/>
            <a:ext cx="4278650" cy="6732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800" dirty="0"/>
              <a:t>Дизайн-проект </a:t>
            </a:r>
            <a:r>
              <a:rPr lang="ru-RU" sz="1800" dirty="0" smtClean="0"/>
              <a:t>учебной мастерской </a:t>
            </a:r>
            <a:endParaRPr lang="ru-RU" sz="1800" dirty="0"/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913835" y="282733"/>
            <a:ext cx="10614136" cy="61011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800" b="1" dirty="0" smtClean="0"/>
              <a:t>«Лучшее развивающее пространство учебной мастерской»</a:t>
            </a:r>
            <a:endParaRPr lang="ru-RU" sz="1800" b="1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310984" y="1110344"/>
            <a:ext cx="5659032" cy="3991511"/>
          </a:xfrm>
          <a:prstGeom prst="rect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>
            <a:extLst>
              <a:ext uri="{FF2B5EF4-FFF2-40B4-BE49-F238E27FC236}">
                <a16:creationId xmlns="" xmlns:a16="http://schemas.microsoft.com/office/drawing/2014/main" id="{660F5745-B894-C92D-27E7-9101BEB77343}"/>
              </a:ext>
            </a:extLst>
          </p:cNvPr>
          <p:cNvSpPr/>
          <p:nvPr/>
        </p:nvSpPr>
        <p:spPr>
          <a:xfrm>
            <a:off x="6220903" y="1110343"/>
            <a:ext cx="5659032" cy="3991511"/>
          </a:xfrm>
          <a:prstGeom prst="rect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73B8C336-EA7C-20B9-8271-584EC95857D0}"/>
              </a:ext>
            </a:extLst>
          </p:cNvPr>
          <p:cNvSpPr txBox="1">
            <a:spLocks/>
          </p:cNvSpPr>
          <p:nvPr/>
        </p:nvSpPr>
        <p:spPr>
          <a:xfrm>
            <a:off x="183912" y="5992642"/>
            <a:ext cx="4278650" cy="6732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ru-RU" sz="1800" dirty="0"/>
          </a:p>
        </p:txBody>
      </p:sp>
      <p:sp>
        <p:nvSpPr>
          <p:cNvPr id="4" name="Подзаголовок 2">
            <a:extLst>
              <a:ext uri="{FF2B5EF4-FFF2-40B4-BE49-F238E27FC236}">
                <a16:creationId xmlns="" xmlns:a16="http://schemas.microsoft.com/office/drawing/2014/main" id="{1A4C5C6F-635A-8A8A-3E97-4AB46C2FD37E}"/>
              </a:ext>
            </a:extLst>
          </p:cNvPr>
          <p:cNvSpPr txBox="1">
            <a:spLocks/>
          </p:cNvSpPr>
          <p:nvPr/>
        </p:nvSpPr>
        <p:spPr>
          <a:xfrm>
            <a:off x="2653852" y="2689944"/>
            <a:ext cx="1312612" cy="6872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800" dirty="0"/>
              <a:t>Картинка 1</a:t>
            </a:r>
          </a:p>
        </p:txBody>
      </p:sp>
      <p:sp>
        <p:nvSpPr>
          <p:cNvPr id="13" name="Подзаголовок 2">
            <a:extLst>
              <a:ext uri="{FF2B5EF4-FFF2-40B4-BE49-F238E27FC236}">
                <a16:creationId xmlns="" xmlns:a16="http://schemas.microsoft.com/office/drawing/2014/main" id="{685846C2-EF09-801B-580B-DA206B04CC23}"/>
              </a:ext>
            </a:extLst>
          </p:cNvPr>
          <p:cNvSpPr txBox="1">
            <a:spLocks/>
          </p:cNvSpPr>
          <p:nvPr/>
        </p:nvSpPr>
        <p:spPr>
          <a:xfrm>
            <a:off x="8225536" y="2689944"/>
            <a:ext cx="1312612" cy="6872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800" dirty="0"/>
              <a:t>Картинка 2</a:t>
            </a:r>
          </a:p>
        </p:txBody>
      </p:sp>
      <p:pic>
        <p:nvPicPr>
          <p:cNvPr id="11" name="Picture 2" descr="C:\Users\Asus\Desktop\скрины для дизайн проектов\Шельпов\2022-12-22_16-17-53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9582" y="1188995"/>
            <a:ext cx="5522259" cy="3858133"/>
          </a:xfrm>
          <a:prstGeom prst="rect">
            <a:avLst/>
          </a:prstGeom>
          <a:noFill/>
        </p:spPr>
      </p:pic>
      <p:pic>
        <p:nvPicPr>
          <p:cNvPr id="15" name="Picture 2" descr="C:\Users\Asus\Desktop\скрины для дизайн проектов\Шельпов\2023-01-11_09-26-58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80030" y="1199072"/>
            <a:ext cx="5535452" cy="386598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6806758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одзаголовок 2"/>
          <p:cNvSpPr txBox="1">
            <a:spLocks/>
          </p:cNvSpPr>
          <p:nvPr/>
        </p:nvSpPr>
        <p:spPr>
          <a:xfrm>
            <a:off x="183912" y="5319352"/>
            <a:ext cx="4278650" cy="6732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800" dirty="0"/>
              <a:t>Дизайн-проект </a:t>
            </a:r>
            <a:r>
              <a:rPr lang="ru-RU" sz="1800" dirty="0" smtClean="0"/>
              <a:t> </a:t>
            </a:r>
            <a:endParaRPr lang="ru-RU" sz="1800" dirty="0"/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913835" y="282733"/>
            <a:ext cx="10614136" cy="61011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800" b="1" dirty="0" smtClean="0"/>
              <a:t>«Лучшее развивающее пространство учебной мастерской»</a:t>
            </a:r>
          </a:p>
          <a:p>
            <a:pPr algn="ctr"/>
            <a:endParaRPr lang="ru-RU" sz="18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185478" y="1101380"/>
            <a:ext cx="5659032" cy="3991511"/>
          </a:xfrm>
          <a:prstGeom prst="rect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>
            <a:extLst>
              <a:ext uri="{FF2B5EF4-FFF2-40B4-BE49-F238E27FC236}">
                <a16:creationId xmlns="" xmlns:a16="http://schemas.microsoft.com/office/drawing/2014/main" id="{660F5745-B894-C92D-27E7-9101BEB77343}"/>
              </a:ext>
            </a:extLst>
          </p:cNvPr>
          <p:cNvSpPr/>
          <p:nvPr/>
        </p:nvSpPr>
        <p:spPr>
          <a:xfrm>
            <a:off x="6220903" y="1110343"/>
            <a:ext cx="5659032" cy="3991511"/>
          </a:xfrm>
          <a:prstGeom prst="rect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73B8C336-EA7C-20B9-8271-584EC95857D0}"/>
              </a:ext>
            </a:extLst>
          </p:cNvPr>
          <p:cNvSpPr txBox="1">
            <a:spLocks/>
          </p:cNvSpPr>
          <p:nvPr/>
        </p:nvSpPr>
        <p:spPr>
          <a:xfrm>
            <a:off x="183912" y="5992642"/>
            <a:ext cx="4278650" cy="6732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ru-RU" sz="1800" dirty="0"/>
          </a:p>
        </p:txBody>
      </p:sp>
      <p:sp>
        <p:nvSpPr>
          <p:cNvPr id="4" name="Подзаголовок 2">
            <a:extLst>
              <a:ext uri="{FF2B5EF4-FFF2-40B4-BE49-F238E27FC236}">
                <a16:creationId xmlns="" xmlns:a16="http://schemas.microsoft.com/office/drawing/2014/main" id="{1A4C5C6F-635A-8A8A-3E97-4AB46C2FD37E}"/>
              </a:ext>
            </a:extLst>
          </p:cNvPr>
          <p:cNvSpPr txBox="1">
            <a:spLocks/>
          </p:cNvSpPr>
          <p:nvPr/>
        </p:nvSpPr>
        <p:spPr>
          <a:xfrm>
            <a:off x="2653852" y="2689944"/>
            <a:ext cx="1312612" cy="6872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800" dirty="0"/>
              <a:t>Картинка 1</a:t>
            </a:r>
          </a:p>
        </p:txBody>
      </p:sp>
      <p:sp>
        <p:nvSpPr>
          <p:cNvPr id="13" name="Подзаголовок 2">
            <a:extLst>
              <a:ext uri="{FF2B5EF4-FFF2-40B4-BE49-F238E27FC236}">
                <a16:creationId xmlns="" xmlns:a16="http://schemas.microsoft.com/office/drawing/2014/main" id="{685846C2-EF09-801B-580B-DA206B04CC23}"/>
              </a:ext>
            </a:extLst>
          </p:cNvPr>
          <p:cNvSpPr txBox="1">
            <a:spLocks/>
          </p:cNvSpPr>
          <p:nvPr/>
        </p:nvSpPr>
        <p:spPr>
          <a:xfrm>
            <a:off x="8225536" y="2689944"/>
            <a:ext cx="1312612" cy="6872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800" dirty="0"/>
              <a:t>Картинка 2</a:t>
            </a:r>
          </a:p>
        </p:txBody>
      </p:sp>
      <p:pic>
        <p:nvPicPr>
          <p:cNvPr id="12" name="Picture 2" descr="C:\Users\Asus\Desktop\скрины для дизайн проектов\Шельпов\2023-01-11_09-26-3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5450" y="1181820"/>
            <a:ext cx="5566755" cy="3847380"/>
          </a:xfrm>
          <a:prstGeom prst="rect">
            <a:avLst/>
          </a:prstGeom>
          <a:noFill/>
        </p:spPr>
      </p:pic>
      <p:pic>
        <p:nvPicPr>
          <p:cNvPr id="14" name="Picture 2" descr="C:\Users\Asus\Desktop\скрины для дизайн проектов\Шельпов\2023-01-11_09-27-25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80030" y="1164566"/>
            <a:ext cx="5555412" cy="388188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6806758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одзаголовок 2">
            <a:extLst>
              <a:ext uri="{FF2B5EF4-FFF2-40B4-BE49-F238E27FC236}">
                <a16:creationId xmlns="" xmlns:a16="http://schemas.microsoft.com/office/drawing/2014/main" id="{DA14FEEE-3D87-C860-AF71-6D72CE2526A7}"/>
              </a:ext>
            </a:extLst>
          </p:cNvPr>
          <p:cNvSpPr txBox="1">
            <a:spLocks/>
          </p:cNvSpPr>
          <p:nvPr/>
        </p:nvSpPr>
        <p:spPr>
          <a:xfrm>
            <a:off x="269256" y="5831416"/>
            <a:ext cx="4278650" cy="6732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800" dirty="0"/>
              <a:t/>
            </a:r>
            <a:br>
              <a:rPr lang="ru-RU" sz="1800" dirty="0"/>
            </a:br>
            <a:r>
              <a:rPr lang="ru-RU" sz="1800" dirty="0" smtClean="0"/>
              <a:t> </a:t>
            </a:r>
            <a:endParaRPr lang="ru-RU" sz="1800" dirty="0"/>
          </a:p>
        </p:txBody>
      </p:sp>
      <p:sp>
        <p:nvSpPr>
          <p:cNvPr id="9" name="Прямоугольник 8">
            <a:extLst>
              <a:ext uri="{FF2B5EF4-FFF2-40B4-BE49-F238E27FC236}">
                <a16:creationId xmlns="" xmlns:a16="http://schemas.microsoft.com/office/drawing/2014/main" id="{9A14CEF4-4F0A-0DAB-FAA6-8F33353362C0}"/>
              </a:ext>
            </a:extLst>
          </p:cNvPr>
          <p:cNvSpPr/>
          <p:nvPr/>
        </p:nvSpPr>
        <p:spPr>
          <a:xfrm>
            <a:off x="310984" y="1110344"/>
            <a:ext cx="5659032" cy="3991511"/>
          </a:xfrm>
          <a:prstGeom prst="rect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>
            <a:extLst>
              <a:ext uri="{FF2B5EF4-FFF2-40B4-BE49-F238E27FC236}">
                <a16:creationId xmlns="" xmlns:a16="http://schemas.microsoft.com/office/drawing/2014/main" id="{653D88E7-C243-6D22-3CF0-A50BC15D5E64}"/>
              </a:ext>
            </a:extLst>
          </p:cNvPr>
          <p:cNvSpPr/>
          <p:nvPr/>
        </p:nvSpPr>
        <p:spPr>
          <a:xfrm>
            <a:off x="6220903" y="1110343"/>
            <a:ext cx="5659032" cy="3991511"/>
          </a:xfrm>
          <a:prstGeom prst="rect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одзаголовок 2">
            <a:extLst>
              <a:ext uri="{FF2B5EF4-FFF2-40B4-BE49-F238E27FC236}">
                <a16:creationId xmlns="" xmlns:a16="http://schemas.microsoft.com/office/drawing/2014/main" id="{5FF12EE1-8CC4-77FD-55F1-3EF0C727760F}"/>
              </a:ext>
            </a:extLst>
          </p:cNvPr>
          <p:cNvSpPr txBox="1">
            <a:spLocks/>
          </p:cNvSpPr>
          <p:nvPr/>
        </p:nvSpPr>
        <p:spPr>
          <a:xfrm>
            <a:off x="2454716" y="2762478"/>
            <a:ext cx="1312612" cy="6872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800" dirty="0"/>
              <a:t>Картинка 1</a:t>
            </a:r>
          </a:p>
        </p:txBody>
      </p:sp>
      <p:sp>
        <p:nvSpPr>
          <p:cNvPr id="17" name="Подзаголовок 2">
            <a:extLst>
              <a:ext uri="{FF2B5EF4-FFF2-40B4-BE49-F238E27FC236}">
                <a16:creationId xmlns="" xmlns:a16="http://schemas.microsoft.com/office/drawing/2014/main" id="{C2CE0527-47E5-8E1A-E936-0011D4BD677A}"/>
              </a:ext>
            </a:extLst>
          </p:cNvPr>
          <p:cNvSpPr txBox="1">
            <a:spLocks/>
          </p:cNvSpPr>
          <p:nvPr/>
        </p:nvSpPr>
        <p:spPr>
          <a:xfrm>
            <a:off x="8286556" y="2762478"/>
            <a:ext cx="1312612" cy="6872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800" dirty="0"/>
              <a:t>Картинка </a:t>
            </a:r>
            <a:r>
              <a:rPr lang="en-US" sz="1800" dirty="0"/>
              <a:t>2</a:t>
            </a:r>
            <a:endParaRPr lang="ru-RU" sz="1800" dirty="0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08143" y="1069675"/>
            <a:ext cx="5854461" cy="4347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Прямоугольник 10"/>
          <p:cNvSpPr/>
          <p:nvPr/>
        </p:nvSpPr>
        <p:spPr>
          <a:xfrm>
            <a:off x="3131388" y="396815"/>
            <a:ext cx="61353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/>
              <a:t>«Лучшее развивающее пространство учебной мастерской»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9176" y="1121433"/>
            <a:ext cx="5693435" cy="42700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TextBox 12"/>
          <p:cNvSpPr txBox="1"/>
          <p:nvPr/>
        </p:nvSpPr>
        <p:spPr>
          <a:xfrm>
            <a:off x="2734574" y="5374256"/>
            <a:ext cx="4537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До</a:t>
            </a:r>
            <a:endParaRPr lang="ru-RU" dirty="0"/>
          </a:p>
        </p:txBody>
      </p:sp>
      <p:sp>
        <p:nvSpPr>
          <p:cNvPr id="15" name="TextBox 14"/>
          <p:cNvSpPr txBox="1"/>
          <p:nvPr/>
        </p:nvSpPr>
        <p:spPr>
          <a:xfrm>
            <a:off x="8816196" y="5434641"/>
            <a:ext cx="7809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После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835115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одзаголовок 2">
            <a:extLst>
              <a:ext uri="{FF2B5EF4-FFF2-40B4-BE49-F238E27FC236}">
                <a16:creationId xmlns="" xmlns:a16="http://schemas.microsoft.com/office/drawing/2014/main" id="{DA14FEEE-3D87-C860-AF71-6D72CE2526A7}"/>
              </a:ext>
            </a:extLst>
          </p:cNvPr>
          <p:cNvSpPr txBox="1">
            <a:spLocks/>
          </p:cNvSpPr>
          <p:nvPr/>
        </p:nvSpPr>
        <p:spPr>
          <a:xfrm>
            <a:off x="269256" y="5831416"/>
            <a:ext cx="4278650" cy="6732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800" dirty="0" smtClean="0"/>
              <a:t> </a:t>
            </a:r>
            <a:r>
              <a:rPr lang="ru-RU" sz="1800" dirty="0"/>
              <a:t/>
            </a:r>
            <a:br>
              <a:rPr lang="ru-RU" sz="1800" dirty="0"/>
            </a:br>
            <a:r>
              <a:rPr lang="ru-RU" sz="1800" dirty="0" smtClean="0"/>
              <a:t> </a:t>
            </a:r>
            <a:endParaRPr lang="ru-RU" sz="1800" dirty="0"/>
          </a:p>
        </p:txBody>
      </p:sp>
      <p:sp>
        <p:nvSpPr>
          <p:cNvPr id="9" name="Прямоугольник 8">
            <a:extLst>
              <a:ext uri="{FF2B5EF4-FFF2-40B4-BE49-F238E27FC236}">
                <a16:creationId xmlns="" xmlns:a16="http://schemas.microsoft.com/office/drawing/2014/main" id="{9A14CEF4-4F0A-0DAB-FAA6-8F33353362C0}"/>
              </a:ext>
            </a:extLst>
          </p:cNvPr>
          <p:cNvSpPr/>
          <p:nvPr/>
        </p:nvSpPr>
        <p:spPr>
          <a:xfrm>
            <a:off x="310984" y="1110344"/>
            <a:ext cx="5659032" cy="3991511"/>
          </a:xfrm>
          <a:prstGeom prst="rect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>
            <a:extLst>
              <a:ext uri="{FF2B5EF4-FFF2-40B4-BE49-F238E27FC236}">
                <a16:creationId xmlns="" xmlns:a16="http://schemas.microsoft.com/office/drawing/2014/main" id="{653D88E7-C243-6D22-3CF0-A50BC15D5E64}"/>
              </a:ext>
            </a:extLst>
          </p:cNvPr>
          <p:cNvSpPr/>
          <p:nvPr/>
        </p:nvSpPr>
        <p:spPr>
          <a:xfrm>
            <a:off x="6220903" y="1110343"/>
            <a:ext cx="5659032" cy="3991511"/>
          </a:xfrm>
          <a:prstGeom prst="rect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одзаголовок 2">
            <a:extLst>
              <a:ext uri="{FF2B5EF4-FFF2-40B4-BE49-F238E27FC236}">
                <a16:creationId xmlns="" xmlns:a16="http://schemas.microsoft.com/office/drawing/2014/main" id="{5FF12EE1-8CC4-77FD-55F1-3EF0C727760F}"/>
              </a:ext>
            </a:extLst>
          </p:cNvPr>
          <p:cNvSpPr txBox="1">
            <a:spLocks/>
          </p:cNvSpPr>
          <p:nvPr/>
        </p:nvSpPr>
        <p:spPr>
          <a:xfrm>
            <a:off x="2454716" y="2762478"/>
            <a:ext cx="1312612" cy="6872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800" dirty="0"/>
              <a:t>Картинка 1</a:t>
            </a:r>
          </a:p>
        </p:txBody>
      </p:sp>
      <p:sp>
        <p:nvSpPr>
          <p:cNvPr id="17" name="Подзаголовок 2">
            <a:extLst>
              <a:ext uri="{FF2B5EF4-FFF2-40B4-BE49-F238E27FC236}">
                <a16:creationId xmlns="" xmlns:a16="http://schemas.microsoft.com/office/drawing/2014/main" id="{C2CE0527-47E5-8E1A-E936-0011D4BD677A}"/>
              </a:ext>
            </a:extLst>
          </p:cNvPr>
          <p:cNvSpPr txBox="1">
            <a:spLocks/>
          </p:cNvSpPr>
          <p:nvPr/>
        </p:nvSpPr>
        <p:spPr>
          <a:xfrm>
            <a:off x="8286556" y="2762478"/>
            <a:ext cx="1312612" cy="6872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800" dirty="0"/>
              <a:t>Картинка </a:t>
            </a:r>
            <a:r>
              <a:rPr lang="en-US" sz="1800" dirty="0"/>
              <a:t>2</a:t>
            </a:r>
            <a:endParaRPr lang="ru-RU" sz="18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7804" y="1086926"/>
            <a:ext cx="5779697" cy="43563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Прямоугольник 10"/>
          <p:cNvSpPr/>
          <p:nvPr/>
        </p:nvSpPr>
        <p:spPr>
          <a:xfrm>
            <a:off x="3131388" y="396815"/>
            <a:ext cx="61353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/>
              <a:t>«Лучшее развивающее пространство учебной мастерской»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22519" y="1102023"/>
            <a:ext cx="5753819" cy="43153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TextBox 9"/>
          <p:cNvSpPr txBox="1"/>
          <p:nvPr/>
        </p:nvSpPr>
        <p:spPr>
          <a:xfrm>
            <a:off x="2803585" y="5512279"/>
            <a:ext cx="7809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После</a:t>
            </a:r>
            <a:endParaRPr lang="ru-RU" dirty="0"/>
          </a:p>
        </p:txBody>
      </p:sp>
      <p:sp>
        <p:nvSpPr>
          <p:cNvPr id="13" name="TextBox 12"/>
          <p:cNvSpPr txBox="1"/>
          <p:nvPr/>
        </p:nvSpPr>
        <p:spPr>
          <a:xfrm>
            <a:off x="8721305" y="5443268"/>
            <a:ext cx="7809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После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835115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одзаголовок 2">
            <a:extLst>
              <a:ext uri="{FF2B5EF4-FFF2-40B4-BE49-F238E27FC236}">
                <a16:creationId xmlns="" xmlns:a16="http://schemas.microsoft.com/office/drawing/2014/main" id="{DA14FEEE-3D87-C860-AF71-6D72CE2526A7}"/>
              </a:ext>
            </a:extLst>
          </p:cNvPr>
          <p:cNvSpPr txBox="1">
            <a:spLocks/>
          </p:cNvSpPr>
          <p:nvPr/>
        </p:nvSpPr>
        <p:spPr>
          <a:xfrm>
            <a:off x="269256" y="5831416"/>
            <a:ext cx="4278650" cy="6732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800" dirty="0" smtClean="0"/>
              <a:t> </a:t>
            </a:r>
            <a:endParaRPr lang="ru-RU" sz="1800" dirty="0"/>
          </a:p>
        </p:txBody>
      </p:sp>
      <p:sp>
        <p:nvSpPr>
          <p:cNvPr id="9" name="Прямоугольник 8">
            <a:extLst>
              <a:ext uri="{FF2B5EF4-FFF2-40B4-BE49-F238E27FC236}">
                <a16:creationId xmlns="" xmlns:a16="http://schemas.microsoft.com/office/drawing/2014/main" id="{9A14CEF4-4F0A-0DAB-FAA6-8F33353362C0}"/>
              </a:ext>
            </a:extLst>
          </p:cNvPr>
          <p:cNvSpPr/>
          <p:nvPr/>
        </p:nvSpPr>
        <p:spPr>
          <a:xfrm>
            <a:off x="310984" y="1110344"/>
            <a:ext cx="5659032" cy="3991511"/>
          </a:xfrm>
          <a:prstGeom prst="rect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одзаголовок 2">
            <a:extLst>
              <a:ext uri="{FF2B5EF4-FFF2-40B4-BE49-F238E27FC236}">
                <a16:creationId xmlns="" xmlns:a16="http://schemas.microsoft.com/office/drawing/2014/main" id="{438B3684-AF37-4484-378D-5DA179EBAE3E}"/>
              </a:ext>
            </a:extLst>
          </p:cNvPr>
          <p:cNvSpPr txBox="1">
            <a:spLocks/>
          </p:cNvSpPr>
          <p:nvPr/>
        </p:nvSpPr>
        <p:spPr>
          <a:xfrm>
            <a:off x="2653852" y="2689944"/>
            <a:ext cx="486648" cy="325544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800" dirty="0"/>
              <a:t>до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="" xmlns:a16="http://schemas.microsoft.com/office/drawing/2014/main" id="{5D04D637-C65B-31FC-9D90-8E5EB673F3EF}"/>
              </a:ext>
            </a:extLst>
          </p:cNvPr>
          <p:cNvSpPr/>
          <p:nvPr/>
        </p:nvSpPr>
        <p:spPr>
          <a:xfrm>
            <a:off x="6289128" y="1110344"/>
            <a:ext cx="5659032" cy="3991511"/>
          </a:xfrm>
          <a:prstGeom prst="rect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одзаголовок 2">
            <a:extLst>
              <a:ext uri="{FF2B5EF4-FFF2-40B4-BE49-F238E27FC236}">
                <a16:creationId xmlns="" xmlns:a16="http://schemas.microsoft.com/office/drawing/2014/main" id="{7AC4A7CF-808F-AB38-E836-C3C0E09F8FB0}"/>
              </a:ext>
            </a:extLst>
          </p:cNvPr>
          <p:cNvSpPr txBox="1">
            <a:spLocks/>
          </p:cNvSpPr>
          <p:nvPr/>
        </p:nvSpPr>
        <p:spPr>
          <a:xfrm>
            <a:off x="8631996" y="2689944"/>
            <a:ext cx="1080964" cy="4799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800" dirty="0"/>
              <a:t>после</a:t>
            </a:r>
          </a:p>
        </p:txBody>
      </p:sp>
      <p:sp>
        <p:nvSpPr>
          <p:cNvPr id="11" name="Подзаголовок 2">
            <a:extLst>
              <a:ext uri="{FF2B5EF4-FFF2-40B4-BE49-F238E27FC236}">
                <a16:creationId xmlns="" xmlns:a16="http://schemas.microsoft.com/office/drawing/2014/main" id="{192E0886-803D-CEA5-F298-07D22AA98AE4}"/>
              </a:ext>
            </a:extLst>
          </p:cNvPr>
          <p:cNvSpPr txBox="1">
            <a:spLocks/>
          </p:cNvSpPr>
          <p:nvPr/>
        </p:nvSpPr>
        <p:spPr>
          <a:xfrm>
            <a:off x="269256" y="202776"/>
            <a:ext cx="4278650" cy="6732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800" dirty="0" smtClean="0"/>
              <a:t> </a:t>
            </a:r>
            <a:endParaRPr lang="ru-RU" sz="18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55339" y="1100355"/>
            <a:ext cx="5792246" cy="4239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3298" y="1078302"/>
            <a:ext cx="5719314" cy="42894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TextBox 11"/>
          <p:cNvSpPr txBox="1"/>
          <p:nvPr/>
        </p:nvSpPr>
        <p:spPr>
          <a:xfrm>
            <a:off x="3149904" y="310551"/>
            <a:ext cx="61516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«Лучшее развивающее пространство учебной мастерской»</a:t>
            </a:r>
          </a:p>
          <a:p>
            <a:endParaRPr lang="ru-RU" dirty="0"/>
          </a:p>
        </p:txBody>
      </p:sp>
      <p:sp>
        <p:nvSpPr>
          <p:cNvPr id="13" name="TextBox 12"/>
          <p:cNvSpPr txBox="1"/>
          <p:nvPr/>
        </p:nvSpPr>
        <p:spPr>
          <a:xfrm>
            <a:off x="2725947" y="5615796"/>
            <a:ext cx="4537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До</a:t>
            </a:r>
            <a:endParaRPr lang="ru-RU" dirty="0"/>
          </a:p>
        </p:txBody>
      </p:sp>
      <p:sp>
        <p:nvSpPr>
          <p:cNvPr id="14" name="TextBox 13"/>
          <p:cNvSpPr txBox="1"/>
          <p:nvPr/>
        </p:nvSpPr>
        <p:spPr>
          <a:xfrm>
            <a:off x="8729932" y="5607170"/>
            <a:ext cx="7809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После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4756240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одзаголовок 2">
            <a:extLst>
              <a:ext uri="{FF2B5EF4-FFF2-40B4-BE49-F238E27FC236}">
                <a16:creationId xmlns="" xmlns:a16="http://schemas.microsoft.com/office/drawing/2014/main" id="{DA14FEEE-3D87-C860-AF71-6D72CE2526A7}"/>
              </a:ext>
            </a:extLst>
          </p:cNvPr>
          <p:cNvSpPr txBox="1">
            <a:spLocks/>
          </p:cNvSpPr>
          <p:nvPr/>
        </p:nvSpPr>
        <p:spPr>
          <a:xfrm>
            <a:off x="269256" y="5831416"/>
            <a:ext cx="4278650" cy="6732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800" dirty="0" smtClean="0"/>
              <a:t> </a:t>
            </a:r>
            <a:endParaRPr lang="ru-RU" sz="1800" dirty="0"/>
          </a:p>
        </p:txBody>
      </p:sp>
      <p:sp>
        <p:nvSpPr>
          <p:cNvPr id="9" name="Прямоугольник 8">
            <a:extLst>
              <a:ext uri="{FF2B5EF4-FFF2-40B4-BE49-F238E27FC236}">
                <a16:creationId xmlns="" xmlns:a16="http://schemas.microsoft.com/office/drawing/2014/main" id="{9A14CEF4-4F0A-0DAB-FAA6-8F33353362C0}"/>
              </a:ext>
            </a:extLst>
          </p:cNvPr>
          <p:cNvSpPr/>
          <p:nvPr/>
        </p:nvSpPr>
        <p:spPr>
          <a:xfrm>
            <a:off x="310984" y="1110344"/>
            <a:ext cx="5659032" cy="3991511"/>
          </a:xfrm>
          <a:prstGeom prst="rect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одзаголовок 2">
            <a:extLst>
              <a:ext uri="{FF2B5EF4-FFF2-40B4-BE49-F238E27FC236}">
                <a16:creationId xmlns="" xmlns:a16="http://schemas.microsoft.com/office/drawing/2014/main" id="{438B3684-AF37-4484-378D-5DA179EBAE3E}"/>
              </a:ext>
            </a:extLst>
          </p:cNvPr>
          <p:cNvSpPr txBox="1">
            <a:spLocks/>
          </p:cNvSpPr>
          <p:nvPr/>
        </p:nvSpPr>
        <p:spPr>
          <a:xfrm>
            <a:off x="2653852" y="2689944"/>
            <a:ext cx="486648" cy="325544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800" dirty="0"/>
              <a:t>до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="" xmlns:a16="http://schemas.microsoft.com/office/drawing/2014/main" id="{5D04D637-C65B-31FC-9D90-8E5EB673F3EF}"/>
              </a:ext>
            </a:extLst>
          </p:cNvPr>
          <p:cNvSpPr/>
          <p:nvPr/>
        </p:nvSpPr>
        <p:spPr>
          <a:xfrm>
            <a:off x="6289128" y="1110344"/>
            <a:ext cx="5659032" cy="3991511"/>
          </a:xfrm>
          <a:prstGeom prst="rect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одзаголовок 2">
            <a:extLst>
              <a:ext uri="{FF2B5EF4-FFF2-40B4-BE49-F238E27FC236}">
                <a16:creationId xmlns="" xmlns:a16="http://schemas.microsoft.com/office/drawing/2014/main" id="{7AC4A7CF-808F-AB38-E836-C3C0E09F8FB0}"/>
              </a:ext>
            </a:extLst>
          </p:cNvPr>
          <p:cNvSpPr txBox="1">
            <a:spLocks/>
          </p:cNvSpPr>
          <p:nvPr/>
        </p:nvSpPr>
        <p:spPr>
          <a:xfrm>
            <a:off x="8631996" y="2689944"/>
            <a:ext cx="1080964" cy="4799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800" dirty="0"/>
              <a:t>после</a:t>
            </a:r>
          </a:p>
        </p:txBody>
      </p:sp>
      <p:sp>
        <p:nvSpPr>
          <p:cNvPr id="11" name="Подзаголовок 2">
            <a:extLst>
              <a:ext uri="{FF2B5EF4-FFF2-40B4-BE49-F238E27FC236}">
                <a16:creationId xmlns="" xmlns:a16="http://schemas.microsoft.com/office/drawing/2014/main" id="{192E0886-803D-CEA5-F298-07D22AA98AE4}"/>
              </a:ext>
            </a:extLst>
          </p:cNvPr>
          <p:cNvSpPr txBox="1">
            <a:spLocks/>
          </p:cNvSpPr>
          <p:nvPr/>
        </p:nvSpPr>
        <p:spPr>
          <a:xfrm>
            <a:off x="269256" y="202776"/>
            <a:ext cx="4278650" cy="6732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800" dirty="0" smtClean="0"/>
              <a:t> </a:t>
            </a:r>
            <a:endParaRPr lang="ru-RU" sz="18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5660" y="966156"/>
            <a:ext cx="5762447" cy="43218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55359" y="966159"/>
            <a:ext cx="5778490" cy="428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TextBox 12"/>
          <p:cNvSpPr txBox="1"/>
          <p:nvPr/>
        </p:nvSpPr>
        <p:spPr>
          <a:xfrm>
            <a:off x="2855343" y="5357004"/>
            <a:ext cx="4537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До</a:t>
            </a:r>
            <a:endParaRPr lang="ru-RU" dirty="0"/>
          </a:p>
        </p:txBody>
      </p:sp>
      <p:sp>
        <p:nvSpPr>
          <p:cNvPr id="14" name="TextBox 13"/>
          <p:cNvSpPr txBox="1"/>
          <p:nvPr/>
        </p:nvSpPr>
        <p:spPr>
          <a:xfrm>
            <a:off x="8893834" y="5374257"/>
            <a:ext cx="7809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После</a:t>
            </a:r>
            <a:endParaRPr lang="ru-RU" dirty="0"/>
          </a:p>
        </p:txBody>
      </p:sp>
      <p:sp>
        <p:nvSpPr>
          <p:cNvPr id="15" name="TextBox 14"/>
          <p:cNvSpPr txBox="1"/>
          <p:nvPr/>
        </p:nvSpPr>
        <p:spPr>
          <a:xfrm>
            <a:off x="3313806" y="345057"/>
            <a:ext cx="61516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/>
              <a:t>«Лучшее развивающее пространство учебной мастерской»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xmlns="" val="4756240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одзаголовок 2"/>
          <p:cNvSpPr txBox="1">
            <a:spLocks/>
          </p:cNvSpPr>
          <p:nvPr/>
        </p:nvSpPr>
        <p:spPr>
          <a:xfrm>
            <a:off x="183912" y="5319352"/>
            <a:ext cx="4278650" cy="6732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800" dirty="0" smtClean="0"/>
              <a:t> </a:t>
            </a:r>
            <a:endParaRPr lang="ru-RU" sz="1800" dirty="0"/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913835" y="282733"/>
            <a:ext cx="10614136" cy="61011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800" b="1" dirty="0" smtClean="0"/>
              <a:t>«Лучшее развивающее пространство учебной мастерской»</a:t>
            </a:r>
            <a:endParaRPr lang="ru-RU" sz="1800" b="1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194105" y="1084128"/>
            <a:ext cx="5659032" cy="3991511"/>
          </a:xfrm>
          <a:prstGeom prst="rect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>
            <a:extLst>
              <a:ext uri="{FF2B5EF4-FFF2-40B4-BE49-F238E27FC236}">
                <a16:creationId xmlns="" xmlns:a16="http://schemas.microsoft.com/office/drawing/2014/main" id="{660F5745-B894-C92D-27E7-9101BEB77343}"/>
              </a:ext>
            </a:extLst>
          </p:cNvPr>
          <p:cNvSpPr/>
          <p:nvPr/>
        </p:nvSpPr>
        <p:spPr>
          <a:xfrm>
            <a:off x="6195024" y="989573"/>
            <a:ext cx="5659032" cy="3991511"/>
          </a:xfrm>
          <a:prstGeom prst="rect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73B8C336-EA7C-20B9-8271-584EC95857D0}"/>
              </a:ext>
            </a:extLst>
          </p:cNvPr>
          <p:cNvSpPr txBox="1">
            <a:spLocks/>
          </p:cNvSpPr>
          <p:nvPr/>
        </p:nvSpPr>
        <p:spPr>
          <a:xfrm>
            <a:off x="183912" y="5992642"/>
            <a:ext cx="4278650" cy="6732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ru-RU" sz="1800" dirty="0"/>
          </a:p>
        </p:txBody>
      </p:sp>
      <p:sp>
        <p:nvSpPr>
          <p:cNvPr id="4" name="Подзаголовок 2">
            <a:extLst>
              <a:ext uri="{FF2B5EF4-FFF2-40B4-BE49-F238E27FC236}">
                <a16:creationId xmlns="" xmlns:a16="http://schemas.microsoft.com/office/drawing/2014/main" id="{1A4C5C6F-635A-8A8A-3E97-4AB46C2FD37E}"/>
              </a:ext>
            </a:extLst>
          </p:cNvPr>
          <p:cNvSpPr txBox="1">
            <a:spLocks/>
          </p:cNvSpPr>
          <p:nvPr/>
        </p:nvSpPr>
        <p:spPr>
          <a:xfrm>
            <a:off x="2653852" y="2689944"/>
            <a:ext cx="1312612" cy="6872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800" dirty="0"/>
              <a:t>Картинка 1</a:t>
            </a:r>
          </a:p>
        </p:txBody>
      </p:sp>
      <p:sp>
        <p:nvSpPr>
          <p:cNvPr id="13" name="Подзаголовок 2">
            <a:extLst>
              <a:ext uri="{FF2B5EF4-FFF2-40B4-BE49-F238E27FC236}">
                <a16:creationId xmlns="" xmlns:a16="http://schemas.microsoft.com/office/drawing/2014/main" id="{685846C2-EF09-801B-580B-DA206B04CC23}"/>
              </a:ext>
            </a:extLst>
          </p:cNvPr>
          <p:cNvSpPr txBox="1">
            <a:spLocks/>
          </p:cNvSpPr>
          <p:nvPr/>
        </p:nvSpPr>
        <p:spPr>
          <a:xfrm>
            <a:off x="8225536" y="2689944"/>
            <a:ext cx="1312612" cy="6872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800" dirty="0"/>
              <a:t>Картинка 2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785004" y="5486399"/>
            <a:ext cx="38725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3772" y="933809"/>
            <a:ext cx="5713562" cy="42851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" name="Picture 3" descr="C:\Users\Gigabyte\Desktop\На 2 этап Доброшкола\Столярная мастерская\msg1901448475-156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96643" y="940279"/>
            <a:ext cx="5848707" cy="4321835"/>
          </a:xfrm>
          <a:prstGeom prst="rect">
            <a:avLst/>
          </a:prstGeom>
          <a:noFill/>
        </p:spPr>
      </p:pic>
      <p:sp>
        <p:nvSpPr>
          <p:cNvPr id="15" name="TextBox 14"/>
          <p:cNvSpPr txBox="1"/>
          <p:nvPr/>
        </p:nvSpPr>
        <p:spPr>
          <a:xfrm>
            <a:off x="2734573" y="5175848"/>
            <a:ext cx="4537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До</a:t>
            </a:r>
            <a:endParaRPr lang="ru-RU" dirty="0"/>
          </a:p>
        </p:txBody>
      </p:sp>
      <p:sp>
        <p:nvSpPr>
          <p:cNvPr id="16" name="TextBox 15"/>
          <p:cNvSpPr txBox="1"/>
          <p:nvPr/>
        </p:nvSpPr>
        <p:spPr>
          <a:xfrm>
            <a:off x="9135374" y="5227608"/>
            <a:ext cx="7809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После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68067587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794</TotalTime>
  <Words>242</Words>
  <Application>Microsoft Office PowerPoint</Application>
  <PresentationFormat>Произвольный</PresentationFormat>
  <Paragraphs>104</Paragraphs>
  <Slides>16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Тема Office</vt:lpstr>
      <vt:lpstr>Ставропольский край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Регион, город</dc:title>
  <dc:creator>Gennadii</dc:creator>
  <cp:lastModifiedBy>Пользователь Gigabyte</cp:lastModifiedBy>
  <cp:revision>31</cp:revision>
  <dcterms:created xsi:type="dcterms:W3CDTF">2021-02-27T14:43:06Z</dcterms:created>
  <dcterms:modified xsi:type="dcterms:W3CDTF">2023-10-06T07:25:44Z</dcterms:modified>
</cp:coreProperties>
</file>